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7"/>
  </p:notesMasterIdLst>
  <p:handoutMasterIdLst>
    <p:handoutMasterId r:id="rId78"/>
  </p:handoutMasterIdLst>
  <p:sldIdLst>
    <p:sldId id="257"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314" r:id="rId56"/>
    <p:sldId id="315" r:id="rId57"/>
    <p:sldId id="316" r:id="rId58"/>
    <p:sldId id="317" r:id="rId59"/>
    <p:sldId id="318" r:id="rId60"/>
    <p:sldId id="319" r:id="rId61"/>
    <p:sldId id="320" r:id="rId62"/>
    <p:sldId id="321" r:id="rId63"/>
    <p:sldId id="322" r:id="rId64"/>
    <p:sldId id="323" r:id="rId65"/>
    <p:sldId id="324" r:id="rId66"/>
    <p:sldId id="325" r:id="rId67"/>
    <p:sldId id="326" r:id="rId68"/>
    <p:sldId id="327" r:id="rId69"/>
    <p:sldId id="328" r:id="rId70"/>
    <p:sldId id="329" r:id="rId71"/>
    <p:sldId id="330" r:id="rId72"/>
    <p:sldId id="331" r:id="rId73"/>
    <p:sldId id="332" r:id="rId74"/>
    <p:sldId id="333" r:id="rId75"/>
    <p:sldId id="258" r:id="rId7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3B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8FA17A-470E-4E4E-8CB0-D76D95C42B64}" v="1" dt="2021-03-24T10:22:42.307"/>
    <p1510:client id="{74A20646-996C-82EC-D213-17381833B90E}" v="3" dt="2021-04-08T12:51:03.076"/>
    <p1510:client id="{9CF6BB9F-6083-C000-02A9-22F84B189A9C}" v="1" dt="2021-04-07T16:52:15.868"/>
    <p1510:client id="{DEF2D638-5616-4EF4-827B-D165939D59E4}" v="2" dt="2021-04-08T07:05:13.1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microsoft.com/office/2015/10/relationships/revisionInfo" Target="revisionInfo.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anon#5bcb314b206ec30a3523f18f7a6efa792a6427c32cfef2ddedd57091f9a1996f::" providerId="AD" clId="Web-{C2233302-0BAC-2293-7AC3-18D213391AE4}"/>
    <pc:docChg chg="modSld">
      <pc:chgData name="Guest User" userId="S::urn:spo:anon#5bcb314b206ec30a3523f18f7a6efa792a6427c32cfef2ddedd57091f9a1996f::" providerId="AD" clId="Web-{C2233302-0BAC-2293-7AC3-18D213391AE4}" dt="2020-11-18T10:39:37.462" v="0" actId="1076"/>
      <pc:docMkLst>
        <pc:docMk/>
      </pc:docMkLst>
      <pc:sldChg chg="modSp">
        <pc:chgData name="Guest User" userId="S::urn:spo:anon#5bcb314b206ec30a3523f18f7a6efa792a6427c32cfef2ddedd57091f9a1996f::" providerId="AD" clId="Web-{C2233302-0BAC-2293-7AC3-18D213391AE4}" dt="2020-11-18T10:39:37.462" v="0" actId="1076"/>
        <pc:sldMkLst>
          <pc:docMk/>
          <pc:sldMk cId="484032591" sldId="278"/>
        </pc:sldMkLst>
        <pc:grpChg chg="mod">
          <ac:chgData name="Guest User" userId="S::urn:spo:anon#5bcb314b206ec30a3523f18f7a6efa792a6427c32cfef2ddedd57091f9a1996f::" providerId="AD" clId="Web-{C2233302-0BAC-2293-7AC3-18D213391AE4}" dt="2020-11-18T10:39:37.462" v="0" actId="1076"/>
          <ac:grpSpMkLst>
            <pc:docMk/>
            <pc:sldMk cId="484032591" sldId="278"/>
            <ac:grpSpMk id="2" creationId="{00000000-0000-0000-0000-000000000000}"/>
          </ac:grpSpMkLst>
        </pc:grpChg>
      </pc:sldChg>
    </pc:docChg>
  </pc:docChgLst>
  <pc:docChgLst>
    <pc:chgData name="Guest User" userId="S::urn:spo:anon#5bcb314b206ec30a3523f18f7a6efa792a6427c32cfef2ddedd57091f9a1996f::" providerId="AD" clId="Web-{8AA56B4A-6163-A124-058B-FADEFE389A60}"/>
    <pc:docChg chg="modSld">
      <pc:chgData name="Guest User" userId="S::urn:spo:anon#5bcb314b206ec30a3523f18f7a6efa792a6427c32cfef2ddedd57091f9a1996f::" providerId="AD" clId="Web-{8AA56B4A-6163-A124-058B-FADEFE389A60}" dt="2020-11-18T12:35:45.906" v="0" actId="14100"/>
      <pc:docMkLst>
        <pc:docMk/>
      </pc:docMkLst>
      <pc:sldChg chg="modSp">
        <pc:chgData name="Guest User" userId="S::urn:spo:anon#5bcb314b206ec30a3523f18f7a6efa792a6427c32cfef2ddedd57091f9a1996f::" providerId="AD" clId="Web-{8AA56B4A-6163-A124-058B-FADEFE389A60}" dt="2020-11-18T12:35:45.906" v="0" actId="14100"/>
        <pc:sldMkLst>
          <pc:docMk/>
          <pc:sldMk cId="1973380473" sldId="312"/>
        </pc:sldMkLst>
        <pc:picChg chg="mod">
          <ac:chgData name="Guest User" userId="S::urn:spo:anon#5bcb314b206ec30a3523f18f7a6efa792a6427c32cfef2ddedd57091f9a1996f::" providerId="AD" clId="Web-{8AA56B4A-6163-A124-058B-FADEFE389A60}" dt="2020-11-18T12:35:45.906" v="0" actId="14100"/>
          <ac:picMkLst>
            <pc:docMk/>
            <pc:sldMk cId="1973380473" sldId="312"/>
            <ac:picMk id="2" creationId="{00000000-0000-0000-0000-000000000000}"/>
          </ac:picMkLst>
        </pc:picChg>
      </pc:sldChg>
    </pc:docChg>
  </pc:docChgLst>
  <pc:docChgLst>
    <pc:chgData name="Guest User" userId="S::urn:spo:anon#5bcb314b206ec30a3523f18f7a6efa792a6427c32cfef2ddedd57091f9a1996f::" providerId="AD" clId="Web-{74A20646-996C-82EC-D213-17381833B90E}"/>
    <pc:docChg chg="modSld">
      <pc:chgData name="Guest User" userId="S::urn:spo:anon#5bcb314b206ec30a3523f18f7a6efa792a6427c32cfef2ddedd57091f9a1996f::" providerId="AD" clId="Web-{74A20646-996C-82EC-D213-17381833B90E}" dt="2021-04-08T12:51:03.076" v="2" actId="1076"/>
      <pc:docMkLst>
        <pc:docMk/>
      </pc:docMkLst>
      <pc:sldChg chg="modSp">
        <pc:chgData name="Guest User" userId="S::urn:spo:anon#5bcb314b206ec30a3523f18f7a6efa792a6427c32cfef2ddedd57091f9a1996f::" providerId="AD" clId="Web-{74A20646-996C-82EC-D213-17381833B90E}" dt="2021-04-08T12:51:03.076" v="2" actId="1076"/>
        <pc:sldMkLst>
          <pc:docMk/>
          <pc:sldMk cId="1973380473" sldId="312"/>
        </pc:sldMkLst>
        <pc:picChg chg="mod">
          <ac:chgData name="Guest User" userId="S::urn:spo:anon#5bcb314b206ec30a3523f18f7a6efa792a6427c32cfef2ddedd57091f9a1996f::" providerId="AD" clId="Web-{74A20646-996C-82EC-D213-17381833B90E}" dt="2021-04-08T12:51:03.076" v="2" actId="1076"/>
          <ac:picMkLst>
            <pc:docMk/>
            <pc:sldMk cId="1973380473" sldId="312"/>
            <ac:picMk id="2" creationId="{00000000-0000-0000-0000-000000000000}"/>
          </ac:picMkLst>
        </pc:picChg>
      </pc:sldChg>
    </pc:docChg>
  </pc:docChgLst>
  <pc:docChgLst>
    <pc:chgData name="Guest User" userId="S::urn:spo:anon#5bcb314b206ec30a3523f18f7a6efa792a6427c32cfef2ddedd57091f9a1996f::" providerId="AD" clId="Web-{DEF2D638-5616-4EF4-827B-D165939D59E4}"/>
    <pc:docChg chg="modSld">
      <pc:chgData name="Guest User" userId="S::urn:spo:anon#5bcb314b206ec30a3523f18f7a6efa792a6427c32cfef2ddedd57091f9a1996f::" providerId="AD" clId="Web-{DEF2D638-5616-4EF4-827B-D165939D59E4}" dt="2021-04-08T07:05:13.158" v="1" actId="1076"/>
      <pc:docMkLst>
        <pc:docMk/>
      </pc:docMkLst>
      <pc:sldChg chg="modSp">
        <pc:chgData name="Guest User" userId="S::urn:spo:anon#5bcb314b206ec30a3523f18f7a6efa792a6427c32cfef2ddedd57091f9a1996f::" providerId="AD" clId="Web-{DEF2D638-5616-4EF4-827B-D165939D59E4}" dt="2021-04-08T07:05:13.158" v="1" actId="1076"/>
        <pc:sldMkLst>
          <pc:docMk/>
          <pc:sldMk cId="3978335992" sldId="257"/>
        </pc:sldMkLst>
        <pc:spChg chg="mod">
          <ac:chgData name="Guest User" userId="S::urn:spo:anon#5bcb314b206ec30a3523f18f7a6efa792a6427c32cfef2ddedd57091f9a1996f::" providerId="AD" clId="Web-{DEF2D638-5616-4EF4-827B-D165939D59E4}" dt="2021-04-08T07:05:13.158" v="1" actId="1076"/>
          <ac:spMkLst>
            <pc:docMk/>
            <pc:sldMk cId="3978335992" sldId="257"/>
            <ac:spMk id="7" creationId="{00000000-0000-0000-0000-000000000000}"/>
          </ac:spMkLst>
        </pc:spChg>
      </pc:sldChg>
    </pc:docChg>
  </pc:docChgLst>
  <pc:docChgLst>
    <pc:chgData name="Guest User" userId="S::urn:spo:anon#5bcb314b206ec30a3523f18f7a6efa792a6427c32cfef2ddedd57091f9a1996f::" providerId="AD" clId="Web-{EFC03190-B52F-E8D2-4EE2-F0D5F93A3726}"/>
    <pc:docChg chg="modSld">
      <pc:chgData name="Guest User" userId="S::urn:spo:anon#5bcb314b206ec30a3523f18f7a6efa792a6427c32cfef2ddedd57091f9a1996f::" providerId="AD" clId="Web-{EFC03190-B52F-E8D2-4EE2-F0D5F93A3726}" dt="2021-03-21T10:10:31.515" v="10"/>
      <pc:docMkLst>
        <pc:docMk/>
      </pc:docMkLst>
      <pc:sldChg chg="modSp">
        <pc:chgData name="Guest User" userId="S::urn:spo:anon#5bcb314b206ec30a3523f18f7a6efa792a6427c32cfef2ddedd57091f9a1996f::" providerId="AD" clId="Web-{EFC03190-B52F-E8D2-4EE2-F0D5F93A3726}" dt="2021-03-21T10:08:40.856" v="0" actId="1076"/>
        <pc:sldMkLst>
          <pc:docMk/>
          <pc:sldMk cId="3978335992" sldId="257"/>
        </pc:sldMkLst>
        <pc:picChg chg="mod">
          <ac:chgData name="Guest User" userId="S::urn:spo:anon#5bcb314b206ec30a3523f18f7a6efa792a6427c32cfef2ddedd57091f9a1996f::" providerId="AD" clId="Web-{EFC03190-B52F-E8D2-4EE2-F0D5F93A3726}" dt="2021-03-21T10:08:40.856" v="0" actId="1076"/>
          <ac:picMkLst>
            <pc:docMk/>
            <pc:sldMk cId="3978335992" sldId="257"/>
            <ac:picMk id="5" creationId="{00000000-0000-0000-0000-000000000000}"/>
          </ac:picMkLst>
        </pc:picChg>
      </pc:sldChg>
      <pc:sldChg chg="addSp delSp modSp">
        <pc:chgData name="Guest User" userId="S::urn:spo:anon#5bcb314b206ec30a3523f18f7a6efa792a6427c32cfef2ddedd57091f9a1996f::" providerId="AD" clId="Web-{EFC03190-B52F-E8D2-4EE2-F0D5F93A3726}" dt="2021-03-21T10:09:19.466" v="3"/>
        <pc:sldMkLst>
          <pc:docMk/>
          <pc:sldMk cId="524036968" sldId="277"/>
        </pc:sldMkLst>
        <pc:grpChg chg="mod">
          <ac:chgData name="Guest User" userId="S::urn:spo:anon#5bcb314b206ec30a3523f18f7a6efa792a6427c32cfef2ddedd57091f9a1996f::" providerId="AD" clId="Web-{EFC03190-B52F-E8D2-4EE2-F0D5F93A3726}" dt="2021-03-21T10:09:16.826" v="2" actId="1076"/>
          <ac:grpSpMkLst>
            <pc:docMk/>
            <pc:sldMk cId="524036968" sldId="277"/>
            <ac:grpSpMk id="15" creationId="{00000000-0000-0000-0000-000000000000}"/>
          </ac:grpSpMkLst>
        </pc:grpChg>
        <pc:inkChg chg="add del">
          <ac:chgData name="Guest User" userId="S::urn:spo:anon#5bcb314b206ec30a3523f18f7a6efa792a6427c32cfef2ddedd57091f9a1996f::" providerId="AD" clId="Web-{EFC03190-B52F-E8D2-4EE2-F0D5F93A3726}" dt="2021-03-21T10:09:19.466" v="3"/>
          <ac:inkMkLst>
            <pc:docMk/>
            <pc:sldMk cId="524036968" sldId="277"/>
            <ac:inkMk id="14" creationId="{892C1801-B299-468E-9119-DB1217E177C8}"/>
          </ac:inkMkLst>
        </pc:inkChg>
      </pc:sldChg>
      <pc:sldChg chg="addSp delSp">
        <pc:chgData name="Guest User" userId="S::urn:spo:anon#5bcb314b206ec30a3523f18f7a6efa792a6427c32cfef2ddedd57091f9a1996f::" providerId="AD" clId="Web-{EFC03190-B52F-E8D2-4EE2-F0D5F93A3726}" dt="2021-03-21T10:09:53.702" v="9"/>
        <pc:sldMkLst>
          <pc:docMk/>
          <pc:sldMk cId="3599636738" sldId="280"/>
        </pc:sldMkLst>
        <pc:inkChg chg="add del">
          <ac:chgData name="Guest User" userId="S::urn:spo:anon#5bcb314b206ec30a3523f18f7a6efa792a6427c32cfef2ddedd57091f9a1996f::" providerId="AD" clId="Web-{EFC03190-B52F-E8D2-4EE2-F0D5F93A3726}" dt="2021-03-21T10:09:53.702" v="9"/>
          <ac:inkMkLst>
            <pc:docMk/>
            <pc:sldMk cId="3599636738" sldId="280"/>
            <ac:inkMk id="7" creationId="{EDFA2E42-DAFA-4810-BE6D-3EB25EEB416F}"/>
          </ac:inkMkLst>
        </pc:inkChg>
        <pc:inkChg chg="add del">
          <ac:chgData name="Guest User" userId="S::urn:spo:anon#5bcb314b206ec30a3523f18f7a6efa792a6427c32cfef2ddedd57091f9a1996f::" providerId="AD" clId="Web-{EFC03190-B52F-E8D2-4EE2-F0D5F93A3726}" dt="2021-03-21T10:09:53.702" v="8"/>
          <ac:inkMkLst>
            <pc:docMk/>
            <pc:sldMk cId="3599636738" sldId="280"/>
            <ac:inkMk id="8" creationId="{7E1DCBB3-F489-44F5-B79A-16739E096FED}"/>
          </ac:inkMkLst>
        </pc:inkChg>
        <pc:inkChg chg="add del">
          <ac:chgData name="Guest User" userId="S::urn:spo:anon#5bcb314b206ec30a3523f18f7a6efa792a6427c32cfef2ddedd57091f9a1996f::" providerId="AD" clId="Web-{EFC03190-B52F-E8D2-4EE2-F0D5F93A3726}" dt="2021-03-21T10:09:53.702" v="7"/>
          <ac:inkMkLst>
            <pc:docMk/>
            <pc:sldMk cId="3599636738" sldId="280"/>
            <ac:inkMk id="9" creationId="{75DC628D-0B0C-4918-8F8C-283D7FB24A08}"/>
          </ac:inkMkLst>
        </pc:inkChg>
      </pc:sldChg>
      <pc:sldChg chg="addSp">
        <pc:chgData name="Guest User" userId="S::urn:spo:anon#5bcb314b206ec30a3523f18f7a6efa792a6427c32cfef2ddedd57091f9a1996f::" providerId="AD" clId="Web-{EFC03190-B52F-E8D2-4EE2-F0D5F93A3726}" dt="2021-03-21T10:10:31.515" v="10"/>
        <pc:sldMkLst>
          <pc:docMk/>
          <pc:sldMk cId="2829722753" sldId="281"/>
        </pc:sldMkLst>
        <pc:inkChg chg="add">
          <ac:chgData name="Guest User" userId="S::urn:spo:anon#5bcb314b206ec30a3523f18f7a6efa792a6427c32cfef2ddedd57091f9a1996f::" providerId="AD" clId="Web-{EFC03190-B52F-E8D2-4EE2-F0D5F93A3726}" dt="2021-03-21T10:10:31.515" v="10"/>
          <ac:inkMkLst>
            <pc:docMk/>
            <pc:sldMk cId="2829722753" sldId="281"/>
            <ac:inkMk id="7" creationId="{E8DFE455-EE35-446B-835C-76F7C1C3387C}"/>
          </ac:inkMkLst>
        </pc:inkChg>
      </pc:sldChg>
    </pc:docChg>
  </pc:docChgLst>
  <pc:docChgLst>
    <pc:chgData name="Guest User" userId="S::urn:spo:anon#5bcb314b206ec30a3523f18f7a6efa792a6427c32cfef2ddedd57091f9a1996f::" providerId="AD" clId="Web-{00000000-0000-0000-0000-000000000000}"/>
    <pc:docChg chg="modSld">
      <pc:chgData name="Guest User" userId="S::urn:spo:anon#5bcb314b206ec30a3523f18f7a6efa792a6427c32cfef2ddedd57091f9a1996f::" providerId="AD" clId="Web-{00000000-0000-0000-0000-000000000000}" dt="2021-03-21T10:11:31.305" v="8"/>
      <pc:docMkLst>
        <pc:docMk/>
      </pc:docMkLst>
      <pc:sldChg chg="addSp delSp">
        <pc:chgData name="Guest User" userId="S::urn:spo:anon#5bcb314b206ec30a3523f18f7a6efa792a6427c32cfef2ddedd57091f9a1996f::" providerId="AD" clId="Web-{00000000-0000-0000-0000-000000000000}" dt="2021-03-21T10:11:31.305" v="8"/>
        <pc:sldMkLst>
          <pc:docMk/>
          <pc:sldMk cId="2829722753" sldId="281"/>
        </pc:sldMkLst>
        <pc:inkChg chg="del">
          <ac:chgData name="Guest User" userId="S::urn:spo:anon#5bcb314b206ec30a3523f18f7a6efa792a6427c32cfef2ddedd57091f9a1996f::" providerId="AD" clId="Web-{00000000-0000-0000-0000-000000000000}" dt="2021-03-21T10:11:31.305" v="8"/>
          <ac:inkMkLst>
            <pc:docMk/>
            <pc:sldMk cId="2829722753" sldId="281"/>
            <ac:inkMk id="7" creationId="{E8DFE455-EE35-446B-835C-76F7C1C3387C}"/>
          </ac:inkMkLst>
        </pc:inkChg>
        <pc:inkChg chg="add del">
          <ac:chgData name="Guest User" userId="S::urn:spo:anon#5bcb314b206ec30a3523f18f7a6efa792a6427c32cfef2ddedd57091f9a1996f::" providerId="AD" clId="Web-{00000000-0000-0000-0000-000000000000}" dt="2021-03-21T10:11:31.305" v="7"/>
          <ac:inkMkLst>
            <pc:docMk/>
            <pc:sldMk cId="2829722753" sldId="281"/>
            <ac:inkMk id="8" creationId="{EA5086A4-8B81-4C56-B480-6ABC53A61C2C}"/>
          </ac:inkMkLst>
        </pc:inkChg>
        <pc:inkChg chg="add del">
          <ac:chgData name="Guest User" userId="S::urn:spo:anon#5bcb314b206ec30a3523f18f7a6efa792a6427c32cfef2ddedd57091f9a1996f::" providerId="AD" clId="Web-{00000000-0000-0000-0000-000000000000}" dt="2021-03-21T10:11:31.305" v="6"/>
          <ac:inkMkLst>
            <pc:docMk/>
            <pc:sldMk cId="2829722753" sldId="281"/>
            <ac:inkMk id="9" creationId="{59808537-53A2-4D37-A2D8-6014901FDB6F}"/>
          </ac:inkMkLst>
        </pc:inkChg>
        <pc:inkChg chg="add del">
          <ac:chgData name="Guest User" userId="S::urn:spo:anon#5bcb314b206ec30a3523f18f7a6efa792a6427c32cfef2ddedd57091f9a1996f::" providerId="AD" clId="Web-{00000000-0000-0000-0000-000000000000}" dt="2021-03-21T10:11:31.305" v="5"/>
          <ac:inkMkLst>
            <pc:docMk/>
            <pc:sldMk cId="2829722753" sldId="281"/>
            <ac:inkMk id="10" creationId="{35846B72-55FB-4CE5-A0E4-14BCCE258C94}"/>
          </ac:inkMkLst>
        </pc:inkChg>
        <pc:inkChg chg="add del">
          <ac:chgData name="Guest User" userId="S::urn:spo:anon#5bcb314b206ec30a3523f18f7a6efa792a6427c32cfef2ddedd57091f9a1996f::" providerId="AD" clId="Web-{00000000-0000-0000-0000-000000000000}" dt="2021-03-21T10:11:31.289" v="4"/>
          <ac:inkMkLst>
            <pc:docMk/>
            <pc:sldMk cId="2829722753" sldId="281"/>
            <ac:inkMk id="11" creationId="{A59CB649-CD94-4E30-9B5B-EE9F7735F5A7}"/>
          </ac:inkMkLst>
        </pc:inkChg>
      </pc:sldChg>
    </pc:docChg>
  </pc:docChgLst>
  <pc:docChgLst>
    <pc:chgData name="Guest User" userId="S::urn:spo:anon#5bcb314b206ec30a3523f18f7a6efa792a6427c32cfef2ddedd57091f9a1996f::" providerId="AD" clId="Web-{ECCA31F9-EF60-4320-A259-993119DFA1A5}"/>
    <pc:docChg chg="modSld">
      <pc:chgData name="Guest User" userId="S::urn:spo:anon#5bcb314b206ec30a3523f18f7a6efa792a6427c32cfef2ddedd57091f9a1996f::" providerId="AD" clId="Web-{ECCA31F9-EF60-4320-A259-993119DFA1A5}" dt="2020-11-17T15:52:38.063" v="1" actId="1076"/>
      <pc:docMkLst>
        <pc:docMk/>
      </pc:docMkLst>
      <pc:sldChg chg="modSp">
        <pc:chgData name="Guest User" userId="S::urn:spo:anon#5bcb314b206ec30a3523f18f7a6efa792a6427c32cfef2ddedd57091f9a1996f::" providerId="AD" clId="Web-{ECCA31F9-EF60-4320-A259-993119DFA1A5}" dt="2020-11-17T15:52:38.063" v="1" actId="1076"/>
        <pc:sldMkLst>
          <pc:docMk/>
          <pc:sldMk cId="3978335992" sldId="257"/>
        </pc:sldMkLst>
        <pc:picChg chg="mod">
          <ac:chgData name="Guest User" userId="S::urn:spo:anon#5bcb314b206ec30a3523f18f7a6efa792a6427c32cfef2ddedd57091f9a1996f::" providerId="AD" clId="Web-{ECCA31F9-EF60-4320-A259-993119DFA1A5}" dt="2020-11-17T15:52:38.063" v="1" actId="1076"/>
          <ac:picMkLst>
            <pc:docMk/>
            <pc:sldMk cId="3978335992" sldId="257"/>
            <ac:picMk id="5" creationId="{00000000-0000-0000-0000-000000000000}"/>
          </ac:picMkLst>
        </pc:picChg>
      </pc:sldChg>
    </pc:docChg>
  </pc:docChgLst>
  <pc:docChgLst>
    <pc:chgData name="Guest User" userId="S::urn:spo:anon#5bcb314b206ec30a3523f18f7a6efa792a6427c32cfef2ddedd57091f9a1996f::" providerId="AD" clId="Web-{56C0F1FD-1367-F798-D5A2-07612FE46506}"/>
    <pc:docChg chg="modSld">
      <pc:chgData name="Guest User" userId="S::urn:spo:anon#5bcb314b206ec30a3523f18f7a6efa792a6427c32cfef2ddedd57091f9a1996f::" providerId="AD" clId="Web-{56C0F1FD-1367-F798-D5A2-07612FE46506}" dt="2020-11-18T10:35:35.414" v="0" actId="1076"/>
      <pc:docMkLst>
        <pc:docMk/>
      </pc:docMkLst>
      <pc:sldChg chg="modSp">
        <pc:chgData name="Guest User" userId="S::urn:spo:anon#5bcb314b206ec30a3523f18f7a6efa792a6427c32cfef2ddedd57091f9a1996f::" providerId="AD" clId="Web-{56C0F1FD-1367-F798-D5A2-07612FE46506}" dt="2020-11-18T10:35:35.414" v="0" actId="1076"/>
        <pc:sldMkLst>
          <pc:docMk/>
          <pc:sldMk cId="1307152286" sldId="260"/>
        </pc:sldMkLst>
        <pc:picChg chg="mod">
          <ac:chgData name="Guest User" userId="S::urn:spo:anon#5bcb314b206ec30a3523f18f7a6efa792a6427c32cfef2ddedd57091f9a1996f::" providerId="AD" clId="Web-{56C0F1FD-1367-F798-D5A2-07612FE46506}" dt="2020-11-18T10:35:35.414" v="0" actId="1076"/>
          <ac:picMkLst>
            <pc:docMk/>
            <pc:sldMk cId="1307152286" sldId="260"/>
            <ac:picMk id="5" creationId="{00000000-0000-0000-0000-000000000000}"/>
          </ac:picMkLst>
        </pc:picChg>
      </pc:sldChg>
    </pc:docChg>
  </pc:docChgLst>
  <pc:docChgLst>
    <pc:chgData name="Guest User" userId="S::urn:spo:anon#4d9380e809a3e6e8909a89ce12eaafaf9c2d180f0b8f8e1c89cff8e26c295161::" providerId="AD" clId="Web-{424B0D24-EDE1-47EF-925A-9746240C43BE}"/>
    <pc:docChg chg="modSld">
      <pc:chgData name="Guest User" userId="S::urn:spo:anon#4d9380e809a3e6e8909a89ce12eaafaf9c2d180f0b8f8e1c89cff8e26c295161::" providerId="AD" clId="Web-{424B0D24-EDE1-47EF-925A-9746240C43BE}" dt="2020-11-18T09:54:46.586" v="1" actId="20577"/>
      <pc:docMkLst>
        <pc:docMk/>
      </pc:docMkLst>
      <pc:sldChg chg="modSp">
        <pc:chgData name="Guest User" userId="S::urn:spo:anon#4d9380e809a3e6e8909a89ce12eaafaf9c2d180f0b8f8e1c89cff8e26c295161::" providerId="AD" clId="Web-{424B0D24-EDE1-47EF-925A-9746240C43BE}" dt="2020-11-18T09:54:46.586" v="0" actId="20577"/>
        <pc:sldMkLst>
          <pc:docMk/>
          <pc:sldMk cId="1973921542" sldId="272"/>
        </pc:sldMkLst>
        <pc:spChg chg="mod">
          <ac:chgData name="Guest User" userId="S::urn:spo:anon#4d9380e809a3e6e8909a89ce12eaafaf9c2d180f0b8f8e1c89cff8e26c295161::" providerId="AD" clId="Web-{424B0D24-EDE1-47EF-925A-9746240C43BE}" dt="2020-11-18T09:54:46.586" v="0" actId="20577"/>
          <ac:spMkLst>
            <pc:docMk/>
            <pc:sldMk cId="1973921542" sldId="272"/>
            <ac:spMk id="15" creationId="{00000000-0000-0000-0000-000000000000}"/>
          </ac:spMkLst>
        </pc:spChg>
      </pc:sldChg>
    </pc:docChg>
  </pc:docChgLst>
  <pc:docChgLst>
    <pc:chgData name="Guest User" userId="S::urn:spo:anon#5bcb314b206ec30a3523f18f7a6efa792a6427c32cfef2ddedd57091f9a1996f::" providerId="AD" clId="Web-{A7318BA2-04A9-41C7-BCD4-789F4A975A5E}"/>
    <pc:docChg chg="modSld">
      <pc:chgData name="Guest User" userId="S::urn:spo:anon#5bcb314b206ec30a3523f18f7a6efa792a6427c32cfef2ddedd57091f9a1996f::" providerId="AD" clId="Web-{A7318BA2-04A9-41C7-BCD4-789F4A975A5E}" dt="2020-11-17T16:18:16.629" v="0" actId="1076"/>
      <pc:docMkLst>
        <pc:docMk/>
      </pc:docMkLst>
      <pc:sldChg chg="modSp">
        <pc:chgData name="Guest User" userId="S::urn:spo:anon#5bcb314b206ec30a3523f18f7a6efa792a6427c32cfef2ddedd57091f9a1996f::" providerId="AD" clId="Web-{A7318BA2-04A9-41C7-BCD4-789F4A975A5E}" dt="2020-11-17T16:18:16.629" v="0" actId="1076"/>
        <pc:sldMkLst>
          <pc:docMk/>
          <pc:sldMk cId="3978335992" sldId="257"/>
        </pc:sldMkLst>
        <pc:picChg chg="mod">
          <ac:chgData name="Guest User" userId="S::urn:spo:anon#5bcb314b206ec30a3523f18f7a6efa792a6427c32cfef2ddedd57091f9a1996f::" providerId="AD" clId="Web-{A7318BA2-04A9-41C7-BCD4-789F4A975A5E}" dt="2020-11-17T16:18:16.629" v="0" actId="1076"/>
          <ac:picMkLst>
            <pc:docMk/>
            <pc:sldMk cId="3978335992" sldId="257"/>
            <ac:picMk id="5" creationId="{00000000-0000-0000-0000-000000000000}"/>
          </ac:picMkLst>
        </pc:picChg>
      </pc:sldChg>
    </pc:docChg>
  </pc:docChgLst>
  <pc:docChgLst>
    <pc:chgData name="Guest User" userId="S::urn:spo:anon#4cc5b8ff5d0a60ce409eab40ab2ef21eda996a7ec8242467fd1e9832e2bfb37d::" providerId="AD" clId="Web-{AAFC5F94-490F-404E-BFF6-D5B543B5F34B}"/>
    <pc:docChg chg="modSld">
      <pc:chgData name="Guest User" userId="S::urn:spo:anon#4cc5b8ff5d0a60ce409eab40ab2ef21eda996a7ec8242467fd1e9832e2bfb37d::" providerId="AD" clId="Web-{AAFC5F94-490F-404E-BFF6-D5B543B5F34B}" dt="2020-12-06T12:49:31.790" v="0" actId="1076"/>
      <pc:docMkLst>
        <pc:docMk/>
      </pc:docMkLst>
      <pc:sldChg chg="modSp">
        <pc:chgData name="Guest User" userId="S::urn:spo:anon#4cc5b8ff5d0a60ce409eab40ab2ef21eda996a7ec8242467fd1e9832e2bfb37d::" providerId="AD" clId="Web-{AAFC5F94-490F-404E-BFF6-D5B543B5F34B}" dt="2020-12-06T12:49:31.790" v="0" actId="1076"/>
        <pc:sldMkLst>
          <pc:docMk/>
          <pc:sldMk cId="3978335992" sldId="257"/>
        </pc:sldMkLst>
        <pc:picChg chg="mod">
          <ac:chgData name="Guest User" userId="S::urn:spo:anon#4cc5b8ff5d0a60ce409eab40ab2ef21eda996a7ec8242467fd1e9832e2bfb37d::" providerId="AD" clId="Web-{AAFC5F94-490F-404E-BFF6-D5B543B5F34B}" dt="2020-12-06T12:49:31.790" v="0" actId="1076"/>
          <ac:picMkLst>
            <pc:docMk/>
            <pc:sldMk cId="3978335992" sldId="257"/>
            <ac:picMk id="5" creationId="{00000000-0000-0000-0000-000000000000}"/>
          </ac:picMkLst>
        </pc:picChg>
      </pc:sldChg>
    </pc:docChg>
  </pc:docChgLst>
  <pc:docChgLst>
    <pc:chgData name="Guest User" userId="S::urn:spo:anon#fc8b798d4422100260d8a92031b41498d0a6f9efc9ce5745c6e23e2cef0510a6::" providerId="AD" clId="Web-{CF434564-E935-70AE-B147-C42883634871}"/>
    <pc:docChg chg="modSld">
      <pc:chgData name="Guest User" userId="S::urn:spo:anon#fc8b798d4422100260d8a92031b41498d0a6f9efc9ce5745c6e23e2cef0510a6::" providerId="AD" clId="Web-{CF434564-E935-70AE-B147-C42883634871}" dt="2020-11-18T10:04:45.940" v="1" actId="1076"/>
      <pc:docMkLst>
        <pc:docMk/>
      </pc:docMkLst>
      <pc:sldChg chg="modSp">
        <pc:chgData name="Guest User" userId="S::urn:spo:anon#fc8b798d4422100260d8a92031b41498d0a6f9efc9ce5745c6e23e2cef0510a6::" providerId="AD" clId="Web-{CF434564-E935-70AE-B147-C42883634871}" dt="2020-11-18T10:04:45.940" v="1" actId="1076"/>
        <pc:sldMkLst>
          <pc:docMk/>
          <pc:sldMk cId="3978335992" sldId="257"/>
        </pc:sldMkLst>
        <pc:picChg chg="mod">
          <ac:chgData name="Guest User" userId="S::urn:spo:anon#fc8b798d4422100260d8a92031b41498d0a6f9efc9ce5745c6e23e2cef0510a6::" providerId="AD" clId="Web-{CF434564-E935-70AE-B147-C42883634871}" dt="2020-11-18T10:04:45.940" v="1" actId="1076"/>
          <ac:picMkLst>
            <pc:docMk/>
            <pc:sldMk cId="3978335992" sldId="257"/>
            <ac:picMk id="5" creationId="{00000000-0000-0000-0000-000000000000}"/>
          </ac:picMkLst>
        </pc:picChg>
      </pc:sldChg>
    </pc:docChg>
  </pc:docChgLst>
  <pc:docChgLst>
    <pc:chgData name="مستخدم ضيف" userId="S::urn:spo:anon#5bcb314b206ec30a3523f18f7a6efa792a6427c32cfef2ddedd57091f9a1996f::" providerId="AD" clId="Web-{F83D0AEA-3F4A-12B3-07D7-BCA62AB1FFB2}"/>
    <pc:docChg chg="modSld">
      <pc:chgData name="مستخدم ضيف" userId="S::urn:spo:anon#5bcb314b206ec30a3523f18f7a6efa792a6427c32cfef2ddedd57091f9a1996f::" providerId="AD" clId="Web-{F83D0AEA-3F4A-12B3-07D7-BCA62AB1FFB2}" dt="2020-11-18T10:39:30.618" v="0" actId="1076"/>
      <pc:docMkLst>
        <pc:docMk/>
      </pc:docMkLst>
      <pc:sldChg chg="modSp">
        <pc:chgData name="مستخدم ضيف" userId="S::urn:spo:anon#5bcb314b206ec30a3523f18f7a6efa792a6427c32cfef2ddedd57091f9a1996f::" providerId="AD" clId="Web-{F83D0AEA-3F4A-12B3-07D7-BCA62AB1FFB2}" dt="2020-11-18T10:39:30.618" v="0" actId="1076"/>
        <pc:sldMkLst>
          <pc:docMk/>
          <pc:sldMk cId="484032591" sldId="278"/>
        </pc:sldMkLst>
        <pc:grpChg chg="mod">
          <ac:chgData name="مستخدم ضيف" userId="S::urn:spo:anon#5bcb314b206ec30a3523f18f7a6efa792a6427c32cfef2ddedd57091f9a1996f::" providerId="AD" clId="Web-{F83D0AEA-3F4A-12B3-07D7-BCA62AB1FFB2}" dt="2020-11-18T10:39:30.618" v="0" actId="1076"/>
          <ac:grpSpMkLst>
            <pc:docMk/>
            <pc:sldMk cId="484032591" sldId="278"/>
            <ac:grpSpMk id="2" creationId="{00000000-0000-0000-0000-000000000000}"/>
          </ac:grpSpMkLst>
        </pc:grpChg>
      </pc:sldChg>
    </pc:docChg>
  </pc:docChgLst>
  <pc:docChgLst>
    <pc:chgData name="Ghasaq Mohammad Sayed Abdullah Alrefaei" userId="a96f65d6-e7d3-4bcd-bf2d-179ee62ce193" providerId="ADAL" clId="{448FA17A-470E-4E4E-8CB0-D76D95C42B64}"/>
    <pc:docChg chg="custSel modSld">
      <pc:chgData name="Ghasaq Mohammad Sayed Abdullah Alrefaei" userId="a96f65d6-e7d3-4bcd-bf2d-179ee62ce193" providerId="ADAL" clId="{448FA17A-470E-4E4E-8CB0-D76D95C42B64}" dt="2021-03-24T10:22:42.308" v="0" actId="478"/>
      <pc:docMkLst>
        <pc:docMk/>
      </pc:docMkLst>
      <pc:sldChg chg="delSp">
        <pc:chgData name="Ghasaq Mohammad Sayed Abdullah Alrefaei" userId="a96f65d6-e7d3-4bcd-bf2d-179ee62ce193" providerId="ADAL" clId="{448FA17A-470E-4E4E-8CB0-D76D95C42B64}" dt="2021-03-24T10:22:42.308" v="0" actId="478"/>
        <pc:sldMkLst>
          <pc:docMk/>
          <pc:sldMk cId="3978335992" sldId="257"/>
        </pc:sldMkLst>
        <pc:picChg chg="del">
          <ac:chgData name="Ghasaq Mohammad Sayed Abdullah Alrefaei" userId="a96f65d6-e7d3-4bcd-bf2d-179ee62ce193" providerId="ADAL" clId="{448FA17A-470E-4E4E-8CB0-D76D95C42B64}" dt="2021-03-24T10:22:42.308" v="0" actId="478"/>
          <ac:picMkLst>
            <pc:docMk/>
            <pc:sldMk cId="3978335992" sldId="257"/>
            <ac:picMk id="5" creationId="{00000000-0000-0000-0000-000000000000}"/>
          </ac:picMkLst>
        </pc:picChg>
      </pc:sldChg>
    </pc:docChg>
  </pc:docChgLst>
  <pc:docChgLst>
    <pc:chgData name="Guest User" userId="S::urn:spo:anon#5bcb314b206ec30a3523f18f7a6efa792a6427c32cfef2ddedd57091f9a1996f::" providerId="AD" clId="Web-{4FFFC6C6-96E0-728E-A39D-5927293F8628}"/>
    <pc:docChg chg="modSld">
      <pc:chgData name="Guest User" userId="S::urn:spo:anon#5bcb314b206ec30a3523f18f7a6efa792a6427c32cfef2ddedd57091f9a1996f::" providerId="AD" clId="Web-{4FFFC6C6-96E0-728E-A39D-5927293F8628}" dt="2020-11-18T12:17:37.179" v="3" actId="20577"/>
      <pc:docMkLst>
        <pc:docMk/>
      </pc:docMkLst>
      <pc:sldChg chg="modSp">
        <pc:chgData name="Guest User" userId="S::urn:spo:anon#5bcb314b206ec30a3523f18f7a6efa792a6427c32cfef2ddedd57091f9a1996f::" providerId="AD" clId="Web-{4FFFC6C6-96E0-728E-A39D-5927293F8628}" dt="2020-11-18T12:17:37.179" v="2" actId="20577"/>
        <pc:sldMkLst>
          <pc:docMk/>
          <pc:sldMk cId="1973921542" sldId="272"/>
        </pc:sldMkLst>
        <pc:spChg chg="mod">
          <ac:chgData name="Guest User" userId="S::urn:spo:anon#5bcb314b206ec30a3523f18f7a6efa792a6427c32cfef2ddedd57091f9a1996f::" providerId="AD" clId="Web-{4FFFC6C6-96E0-728E-A39D-5927293F8628}" dt="2020-11-18T12:17:37.179" v="2" actId="20577"/>
          <ac:spMkLst>
            <pc:docMk/>
            <pc:sldMk cId="1973921542" sldId="272"/>
            <ac:spMk id="15" creationId="{00000000-0000-0000-0000-000000000000}"/>
          </ac:spMkLst>
        </pc:spChg>
      </pc:sldChg>
    </pc:docChg>
  </pc:docChgLst>
  <pc:docChgLst>
    <pc:chgData name="Guest User" userId="S::urn:spo:anon#5bcb314b206ec30a3523f18f7a6efa792a6427c32cfef2ddedd57091f9a1996f::" providerId="AD" clId="Web-{9CF6BB9F-6083-C000-02A9-22F84B189A9C}"/>
    <pc:docChg chg="modSld">
      <pc:chgData name="Guest User" userId="S::urn:spo:anon#5bcb314b206ec30a3523f18f7a6efa792a6427c32cfef2ddedd57091f9a1996f::" providerId="AD" clId="Web-{9CF6BB9F-6083-C000-02A9-22F84B189A9C}" dt="2021-04-07T16:52:15.868" v="0" actId="1076"/>
      <pc:docMkLst>
        <pc:docMk/>
      </pc:docMkLst>
      <pc:sldChg chg="modSp">
        <pc:chgData name="Guest User" userId="S::urn:spo:anon#5bcb314b206ec30a3523f18f7a6efa792a6427c32cfef2ddedd57091f9a1996f::" providerId="AD" clId="Web-{9CF6BB9F-6083-C000-02A9-22F84B189A9C}" dt="2021-04-07T16:52:15.868" v="0" actId="1076"/>
        <pc:sldMkLst>
          <pc:docMk/>
          <pc:sldMk cId="1973380473" sldId="312"/>
        </pc:sldMkLst>
        <pc:picChg chg="mod">
          <ac:chgData name="Guest User" userId="S::urn:spo:anon#5bcb314b206ec30a3523f18f7a6efa792a6427c32cfef2ddedd57091f9a1996f::" providerId="AD" clId="Web-{9CF6BB9F-6083-C000-02A9-22F84B189A9C}" dt="2021-04-07T16:52:15.868" v="0" actId="1076"/>
          <ac:picMkLst>
            <pc:docMk/>
            <pc:sldMk cId="1973380473" sldId="312"/>
            <ac:picMk id="2" creationId="{00000000-0000-0000-0000-000000000000}"/>
          </ac:picMkLst>
        </pc:picChg>
      </pc:sldChg>
    </pc:docChg>
  </pc:docChgLst>
  <pc:docChgLst>
    <pc:chgData name="Guest User" userId="S::urn:spo:anon#5bcb314b206ec30a3523f18f7a6efa792a6427c32cfef2ddedd57091f9a1996f::" providerId="AD" clId="Web-{783E3F0E-DDFB-DC13-5EE2-3B4F0186AE3A}"/>
    <pc:docChg chg="delSld">
      <pc:chgData name="Guest User" userId="S::urn:spo:anon#5bcb314b206ec30a3523f18f7a6efa792a6427c32cfef2ddedd57091f9a1996f::" providerId="AD" clId="Web-{783E3F0E-DDFB-DC13-5EE2-3B4F0186AE3A}" dt="2020-11-19T09:47:29.228" v="0"/>
      <pc:docMkLst>
        <pc:docMk/>
      </pc:docMkLst>
      <pc:sldChg chg="del">
        <pc:chgData name="Guest User" userId="S::urn:spo:anon#5bcb314b206ec30a3523f18f7a6efa792a6427c32cfef2ddedd57091f9a1996f::" providerId="AD" clId="Web-{783E3F0E-DDFB-DC13-5EE2-3B4F0186AE3A}" dt="2020-11-19T09:47:29.228" v="0"/>
        <pc:sldMkLst>
          <pc:docMk/>
          <pc:sldMk cId="1307152286" sldId="26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D91F03-1917-4AAB-BD20-EAEC52298B60}" type="doc">
      <dgm:prSet loTypeId="urn:microsoft.com/office/officeart/2005/8/layout/list1" loCatId="list" qsTypeId="urn:microsoft.com/office/officeart/2005/8/quickstyle/3d3" qsCatId="3D" csTypeId="urn:microsoft.com/office/officeart/2005/8/colors/accent1_2" csCatId="accent1" phldr="1"/>
      <dgm:spPr/>
      <dgm:t>
        <a:bodyPr/>
        <a:lstStyle/>
        <a:p>
          <a:endParaRPr lang="en-US"/>
        </a:p>
      </dgm:t>
    </dgm:pt>
    <dgm:pt modelId="{4484EECC-2C59-47C3-884F-074D383C1018}">
      <dgm:prSet phldrT="[Text]" custT="1"/>
      <dgm:spPr>
        <a:solidFill>
          <a:schemeClr val="bg1"/>
        </a:solidFill>
        <a:ln w="9525">
          <a:solidFill>
            <a:schemeClr val="bg1">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l"/>
          <a:r>
            <a:rPr lang="en-US" sz="3600" b="0">
              <a:solidFill>
                <a:schemeClr val="tx1"/>
              </a:solidFill>
              <a:latin typeface="Candara"/>
              <a:cs typeface="Arial" pitchFamily="34" charset="0"/>
            </a:rPr>
            <a:t>•</a:t>
          </a:r>
          <a:r>
            <a:rPr lang="en-US" sz="3600" b="0">
              <a:solidFill>
                <a:schemeClr val="tx1"/>
              </a:solidFill>
              <a:latin typeface="Candara" panose="020E0502030303020204" pitchFamily="34" charset="0"/>
              <a:cs typeface="Arial" pitchFamily="34" charset="0"/>
            </a:rPr>
            <a:t>Obtaining More Views and Ideas</a:t>
          </a:r>
        </a:p>
      </dgm:t>
    </dgm:pt>
    <dgm:pt modelId="{B96EC63F-1571-4256-93D2-9FC76EEEE42C}" type="parTrans" cxnId="{99BED17D-0CAD-4F61-938E-2AB3ED6797F4}">
      <dgm:prSet/>
      <dgm:spPr/>
      <dgm:t>
        <a:bodyPr/>
        <a:lstStyle/>
        <a:p>
          <a:endParaRPr lang="en-US"/>
        </a:p>
      </dgm:t>
    </dgm:pt>
    <dgm:pt modelId="{00D5B644-5A6A-48CE-9E14-AF6037F31E9C}" type="sibTrans" cxnId="{99BED17D-0CAD-4F61-938E-2AB3ED6797F4}">
      <dgm:prSet/>
      <dgm:spPr/>
      <dgm:t>
        <a:bodyPr/>
        <a:lstStyle/>
        <a:p>
          <a:endParaRPr lang="en-US"/>
        </a:p>
      </dgm:t>
    </dgm:pt>
    <dgm:pt modelId="{1E449210-2E88-4648-97E1-D56030FB32A2}">
      <dgm:prSet phldrT="[Text]" custT="1"/>
      <dgm:spPr>
        <a:solidFill>
          <a:schemeClr val="bg1"/>
        </a:solidFill>
        <a:ln w="9525">
          <a:solidFill>
            <a:schemeClr val="bg1">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l"/>
          <a:r>
            <a:rPr lang="en-US" sz="3600" b="0">
              <a:solidFill>
                <a:schemeClr val="tx1"/>
              </a:solidFill>
              <a:latin typeface="Candara"/>
              <a:cs typeface="Arial" pitchFamily="34" charset="0"/>
            </a:rPr>
            <a:t>•</a:t>
          </a:r>
          <a:r>
            <a:rPr lang="en-US" sz="3600" b="0">
              <a:solidFill>
                <a:schemeClr val="tx1"/>
              </a:solidFill>
              <a:latin typeface="Candara" panose="020E0502030303020204" pitchFamily="34" charset="0"/>
              <a:cs typeface="Arial" pitchFamily="34" charset="0"/>
            </a:rPr>
            <a:t>Understanding Diverse Markets</a:t>
          </a:r>
        </a:p>
      </dgm:t>
    </dgm:pt>
    <dgm:pt modelId="{CBC8D272-59CF-4C08-B629-5E45E92E173A}" type="parTrans" cxnId="{632639F7-D65B-44BF-B705-7EDD38D8291E}">
      <dgm:prSet/>
      <dgm:spPr/>
      <dgm:t>
        <a:bodyPr/>
        <a:lstStyle/>
        <a:p>
          <a:endParaRPr lang="en-US"/>
        </a:p>
      </dgm:t>
    </dgm:pt>
    <dgm:pt modelId="{EA006351-B3AE-4574-AFA9-259F77F54108}" type="sibTrans" cxnId="{632639F7-D65B-44BF-B705-7EDD38D8291E}">
      <dgm:prSet/>
      <dgm:spPr/>
      <dgm:t>
        <a:bodyPr/>
        <a:lstStyle/>
        <a:p>
          <a:endParaRPr lang="en-US"/>
        </a:p>
      </dgm:t>
    </dgm:pt>
    <dgm:pt modelId="{5477FDB4-DA47-4D2A-B290-1A8B5ABA41C9}">
      <dgm:prSet phldrT="[Text]" custT="1"/>
      <dgm:spPr>
        <a:solidFill>
          <a:schemeClr val="bg1"/>
        </a:solidFill>
        <a:ln w="9525">
          <a:solidFill>
            <a:schemeClr val="bg1">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l"/>
          <a:r>
            <a:rPr lang="en-US" sz="3600" b="0">
              <a:solidFill>
                <a:schemeClr val="tx1"/>
              </a:solidFill>
              <a:latin typeface="Candara"/>
              <a:cs typeface="Arial" pitchFamily="34" charset="0"/>
            </a:rPr>
            <a:t>•</a:t>
          </a:r>
          <a:r>
            <a:rPr lang="en-US" sz="3600" b="0">
              <a:solidFill>
                <a:schemeClr val="tx1"/>
              </a:solidFill>
              <a:latin typeface="Candara" panose="020E0502030303020204" pitchFamily="34" charset="0"/>
              <a:cs typeface="Arial" pitchFamily="34" charset="0"/>
            </a:rPr>
            <a:t>Accessing a Wider Pool of Talent</a:t>
          </a:r>
        </a:p>
      </dgm:t>
    </dgm:pt>
    <dgm:pt modelId="{4EFCD318-2FE9-4A68-8165-2A7176524CE9}" type="parTrans" cxnId="{D2A28312-E90B-4AE0-B486-FE72B080B4ED}">
      <dgm:prSet/>
      <dgm:spPr/>
      <dgm:t>
        <a:bodyPr/>
        <a:lstStyle/>
        <a:p>
          <a:endParaRPr lang="en-US"/>
        </a:p>
      </dgm:t>
    </dgm:pt>
    <dgm:pt modelId="{03477DBD-BF79-4037-984C-8100F92B137E}" type="sibTrans" cxnId="{D2A28312-E90B-4AE0-B486-FE72B080B4ED}">
      <dgm:prSet/>
      <dgm:spPr/>
      <dgm:t>
        <a:bodyPr/>
        <a:lstStyle/>
        <a:p>
          <a:endParaRPr lang="en-US"/>
        </a:p>
      </dgm:t>
    </dgm:pt>
    <dgm:pt modelId="{7852600C-2FA8-4356-862E-EE6BC8178F0E}" type="pres">
      <dgm:prSet presAssocID="{93D91F03-1917-4AAB-BD20-EAEC52298B60}" presName="linear" presStyleCnt="0">
        <dgm:presLayoutVars>
          <dgm:dir/>
          <dgm:animLvl val="lvl"/>
          <dgm:resizeHandles val="exact"/>
        </dgm:presLayoutVars>
      </dgm:prSet>
      <dgm:spPr/>
    </dgm:pt>
    <dgm:pt modelId="{BA904763-1F52-4E5B-915F-9C450FE089C2}" type="pres">
      <dgm:prSet presAssocID="{4484EECC-2C59-47C3-884F-074D383C1018}" presName="parentLin" presStyleCnt="0"/>
      <dgm:spPr/>
    </dgm:pt>
    <dgm:pt modelId="{7611E738-2C48-4852-B6E9-E5B44D9AF159}" type="pres">
      <dgm:prSet presAssocID="{4484EECC-2C59-47C3-884F-074D383C1018}" presName="parentLeftMargin" presStyleLbl="node1" presStyleIdx="0" presStyleCnt="3"/>
      <dgm:spPr/>
    </dgm:pt>
    <dgm:pt modelId="{5914EBC5-88A7-4ED8-8C47-437DF4DF734D}" type="pres">
      <dgm:prSet presAssocID="{4484EECC-2C59-47C3-884F-074D383C1018}" presName="parentText" presStyleLbl="node1" presStyleIdx="0" presStyleCnt="3" custScaleX="148440" custLinFactNeighborX="-49712">
        <dgm:presLayoutVars>
          <dgm:chMax val="0"/>
          <dgm:bulletEnabled val="1"/>
        </dgm:presLayoutVars>
      </dgm:prSet>
      <dgm:spPr/>
    </dgm:pt>
    <dgm:pt modelId="{1DA88F57-2E0B-482A-A8BD-A5FE46110E39}" type="pres">
      <dgm:prSet presAssocID="{4484EECC-2C59-47C3-884F-074D383C1018}" presName="negativeSpace" presStyleCnt="0"/>
      <dgm:spPr/>
    </dgm:pt>
    <dgm:pt modelId="{C4F07548-ABBC-427E-8042-85F0C3DD22B1}" type="pres">
      <dgm:prSet presAssocID="{4484EECC-2C59-47C3-884F-074D383C1018}" presName="childText" presStyleLbl="conFgAcc1" presStyleIdx="0" presStyleCnt="3">
        <dgm:presLayoutVars>
          <dgm:bulletEnabled val="1"/>
        </dgm:presLayoutVars>
      </dgm:prSet>
      <dgm:spPr>
        <a:solidFill>
          <a:schemeClr val="bg1">
            <a:alpha val="90000"/>
          </a:schemeClr>
        </a:solidFill>
        <a:ln w="9525">
          <a:solidFill>
            <a:schemeClr val="bg1">
              <a:lumMod val="8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z="300000">
          <a:bevelT w="190500" h="38100"/>
        </a:sp3d>
      </dgm:spPr>
    </dgm:pt>
    <dgm:pt modelId="{302612DF-1161-4A88-866B-EBD74F0884DD}" type="pres">
      <dgm:prSet presAssocID="{00D5B644-5A6A-48CE-9E14-AF6037F31E9C}" presName="spaceBetweenRectangles" presStyleCnt="0"/>
      <dgm:spPr/>
    </dgm:pt>
    <dgm:pt modelId="{F6ED06A3-25A8-41C3-B6CF-F7C428C53265}" type="pres">
      <dgm:prSet presAssocID="{1E449210-2E88-4648-97E1-D56030FB32A2}" presName="parentLin" presStyleCnt="0"/>
      <dgm:spPr/>
    </dgm:pt>
    <dgm:pt modelId="{23C9C3D1-5DF1-44B3-98B1-C37172DB982D}" type="pres">
      <dgm:prSet presAssocID="{1E449210-2E88-4648-97E1-D56030FB32A2}" presName="parentLeftMargin" presStyleLbl="node1" presStyleIdx="0" presStyleCnt="3"/>
      <dgm:spPr/>
    </dgm:pt>
    <dgm:pt modelId="{DD5FC797-F352-47F0-8C26-D0F8B5368AF3}" type="pres">
      <dgm:prSet presAssocID="{1E449210-2E88-4648-97E1-D56030FB32A2}" presName="parentText" presStyleLbl="node1" presStyleIdx="1" presStyleCnt="3" custScaleX="148440" custLinFactNeighborX="-49712">
        <dgm:presLayoutVars>
          <dgm:chMax val="0"/>
          <dgm:bulletEnabled val="1"/>
        </dgm:presLayoutVars>
      </dgm:prSet>
      <dgm:spPr/>
    </dgm:pt>
    <dgm:pt modelId="{A107C383-6738-4DD6-BABF-16DB9BAB46A6}" type="pres">
      <dgm:prSet presAssocID="{1E449210-2E88-4648-97E1-D56030FB32A2}" presName="negativeSpace" presStyleCnt="0"/>
      <dgm:spPr/>
    </dgm:pt>
    <dgm:pt modelId="{B6D1F8DF-EBBD-4484-AE8C-56C6E057D9A1}" type="pres">
      <dgm:prSet presAssocID="{1E449210-2E88-4648-97E1-D56030FB32A2}" presName="childText" presStyleLbl="conFgAcc1" presStyleIdx="1" presStyleCnt="3">
        <dgm:presLayoutVars>
          <dgm:bulletEnabled val="1"/>
        </dgm:presLayoutVars>
      </dgm:prSet>
      <dgm:spPr>
        <a:solidFill>
          <a:schemeClr val="bg1">
            <a:alpha val="90000"/>
          </a:schemeClr>
        </a:solidFill>
        <a:ln w="9525">
          <a:solidFill>
            <a:schemeClr val="bg1">
              <a:lumMod val="8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z="300000">
          <a:bevelT w="190500" h="38100"/>
        </a:sp3d>
      </dgm:spPr>
    </dgm:pt>
    <dgm:pt modelId="{9EF926E6-743A-4A80-B35D-E6508BDA7681}" type="pres">
      <dgm:prSet presAssocID="{EA006351-B3AE-4574-AFA9-259F77F54108}" presName="spaceBetweenRectangles" presStyleCnt="0"/>
      <dgm:spPr/>
    </dgm:pt>
    <dgm:pt modelId="{61F5D2A8-4CB1-44F9-8BD3-2570CE89E0CB}" type="pres">
      <dgm:prSet presAssocID="{5477FDB4-DA47-4D2A-B290-1A8B5ABA41C9}" presName="parentLin" presStyleCnt="0"/>
      <dgm:spPr/>
    </dgm:pt>
    <dgm:pt modelId="{F28205E8-A139-4C0C-8227-BF312784EFB8}" type="pres">
      <dgm:prSet presAssocID="{5477FDB4-DA47-4D2A-B290-1A8B5ABA41C9}" presName="parentLeftMargin" presStyleLbl="node1" presStyleIdx="1" presStyleCnt="3"/>
      <dgm:spPr/>
    </dgm:pt>
    <dgm:pt modelId="{1240D48B-E809-437E-9708-D74FE7E97B41}" type="pres">
      <dgm:prSet presAssocID="{5477FDB4-DA47-4D2A-B290-1A8B5ABA41C9}" presName="parentText" presStyleLbl="node1" presStyleIdx="2" presStyleCnt="3" custScaleX="148440" custLinFactNeighborX="-49712">
        <dgm:presLayoutVars>
          <dgm:chMax val="0"/>
          <dgm:bulletEnabled val="1"/>
        </dgm:presLayoutVars>
      </dgm:prSet>
      <dgm:spPr/>
    </dgm:pt>
    <dgm:pt modelId="{52BB03B3-B00B-41CA-AF7F-47E2DDAEAFF7}" type="pres">
      <dgm:prSet presAssocID="{5477FDB4-DA47-4D2A-B290-1A8B5ABA41C9}" presName="negativeSpace" presStyleCnt="0"/>
      <dgm:spPr/>
    </dgm:pt>
    <dgm:pt modelId="{9D075AD2-B5BE-4DB2-BAE8-0ECCB275AFBB}" type="pres">
      <dgm:prSet presAssocID="{5477FDB4-DA47-4D2A-B290-1A8B5ABA41C9}" presName="childText" presStyleLbl="conFgAcc1" presStyleIdx="2" presStyleCnt="3">
        <dgm:presLayoutVars>
          <dgm:bulletEnabled val="1"/>
        </dgm:presLayoutVars>
      </dgm:prSet>
      <dgm:spPr>
        <a:solidFill>
          <a:schemeClr val="bg1">
            <a:alpha val="90000"/>
          </a:schemeClr>
        </a:solidFill>
        <a:ln w="9525">
          <a:solidFill>
            <a:schemeClr val="bg1">
              <a:lumMod val="8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z="300000">
          <a:bevelT w="190500" h="38100"/>
        </a:sp3d>
      </dgm:spPr>
    </dgm:pt>
  </dgm:ptLst>
  <dgm:cxnLst>
    <dgm:cxn modelId="{D2A28312-E90B-4AE0-B486-FE72B080B4ED}" srcId="{93D91F03-1917-4AAB-BD20-EAEC52298B60}" destId="{5477FDB4-DA47-4D2A-B290-1A8B5ABA41C9}" srcOrd="2" destOrd="0" parTransId="{4EFCD318-2FE9-4A68-8165-2A7176524CE9}" sibTransId="{03477DBD-BF79-4037-984C-8100F92B137E}"/>
    <dgm:cxn modelId="{10747866-6869-F844-810D-94301DD2E4EB}" type="presOf" srcId="{4484EECC-2C59-47C3-884F-074D383C1018}" destId="{5914EBC5-88A7-4ED8-8C47-437DF4DF734D}" srcOrd="1" destOrd="0" presId="urn:microsoft.com/office/officeart/2005/8/layout/list1"/>
    <dgm:cxn modelId="{5581EF78-F9F9-5E4C-B6B1-F5BE8C204439}" type="presOf" srcId="{93D91F03-1917-4AAB-BD20-EAEC52298B60}" destId="{7852600C-2FA8-4356-862E-EE6BC8178F0E}" srcOrd="0" destOrd="0" presId="urn:microsoft.com/office/officeart/2005/8/layout/list1"/>
    <dgm:cxn modelId="{99BED17D-0CAD-4F61-938E-2AB3ED6797F4}" srcId="{93D91F03-1917-4AAB-BD20-EAEC52298B60}" destId="{4484EECC-2C59-47C3-884F-074D383C1018}" srcOrd="0" destOrd="0" parTransId="{B96EC63F-1571-4256-93D2-9FC76EEEE42C}" sibTransId="{00D5B644-5A6A-48CE-9E14-AF6037F31E9C}"/>
    <dgm:cxn modelId="{20461F9B-A7F4-BA44-A2C1-6228F07809EB}" type="presOf" srcId="{1E449210-2E88-4648-97E1-D56030FB32A2}" destId="{DD5FC797-F352-47F0-8C26-D0F8B5368AF3}" srcOrd="1" destOrd="0" presId="urn:microsoft.com/office/officeart/2005/8/layout/list1"/>
    <dgm:cxn modelId="{FF8A7FA1-C948-2443-BE10-6F28DB0333F8}" type="presOf" srcId="{1E449210-2E88-4648-97E1-D56030FB32A2}" destId="{23C9C3D1-5DF1-44B3-98B1-C37172DB982D}" srcOrd="0" destOrd="0" presId="urn:microsoft.com/office/officeart/2005/8/layout/list1"/>
    <dgm:cxn modelId="{7AF54AAC-C350-EC49-A5A0-C6EC700397AC}" type="presOf" srcId="{4484EECC-2C59-47C3-884F-074D383C1018}" destId="{7611E738-2C48-4852-B6E9-E5B44D9AF159}" srcOrd="0" destOrd="0" presId="urn:microsoft.com/office/officeart/2005/8/layout/list1"/>
    <dgm:cxn modelId="{B55CC9C1-FE77-5C42-8B8A-C641565C7D89}" type="presOf" srcId="{5477FDB4-DA47-4D2A-B290-1A8B5ABA41C9}" destId="{1240D48B-E809-437E-9708-D74FE7E97B41}" srcOrd="1" destOrd="0" presId="urn:microsoft.com/office/officeart/2005/8/layout/list1"/>
    <dgm:cxn modelId="{1467CEDB-34F1-4443-A233-14342C8F3C83}" type="presOf" srcId="{5477FDB4-DA47-4D2A-B290-1A8B5ABA41C9}" destId="{F28205E8-A139-4C0C-8227-BF312784EFB8}" srcOrd="0" destOrd="0" presId="urn:microsoft.com/office/officeart/2005/8/layout/list1"/>
    <dgm:cxn modelId="{632639F7-D65B-44BF-B705-7EDD38D8291E}" srcId="{93D91F03-1917-4AAB-BD20-EAEC52298B60}" destId="{1E449210-2E88-4648-97E1-D56030FB32A2}" srcOrd="1" destOrd="0" parTransId="{CBC8D272-59CF-4C08-B629-5E45E92E173A}" sibTransId="{EA006351-B3AE-4574-AFA9-259F77F54108}"/>
    <dgm:cxn modelId="{6CC34C88-832E-5440-8E37-0764EA428587}" type="presParOf" srcId="{7852600C-2FA8-4356-862E-EE6BC8178F0E}" destId="{BA904763-1F52-4E5B-915F-9C450FE089C2}" srcOrd="0" destOrd="0" presId="urn:microsoft.com/office/officeart/2005/8/layout/list1"/>
    <dgm:cxn modelId="{AF7E3AFA-D4FF-9A40-9389-1681F1579734}" type="presParOf" srcId="{BA904763-1F52-4E5B-915F-9C450FE089C2}" destId="{7611E738-2C48-4852-B6E9-E5B44D9AF159}" srcOrd="0" destOrd="0" presId="urn:microsoft.com/office/officeart/2005/8/layout/list1"/>
    <dgm:cxn modelId="{684CACDF-D28D-2F44-98AC-1B8A800E4AA7}" type="presParOf" srcId="{BA904763-1F52-4E5B-915F-9C450FE089C2}" destId="{5914EBC5-88A7-4ED8-8C47-437DF4DF734D}" srcOrd="1" destOrd="0" presId="urn:microsoft.com/office/officeart/2005/8/layout/list1"/>
    <dgm:cxn modelId="{167E0B7D-094E-B243-99B5-92D0D94592B7}" type="presParOf" srcId="{7852600C-2FA8-4356-862E-EE6BC8178F0E}" destId="{1DA88F57-2E0B-482A-A8BD-A5FE46110E39}" srcOrd="1" destOrd="0" presId="urn:microsoft.com/office/officeart/2005/8/layout/list1"/>
    <dgm:cxn modelId="{F4B5FCB1-FF0B-D448-8E1A-5A990CEE075C}" type="presParOf" srcId="{7852600C-2FA8-4356-862E-EE6BC8178F0E}" destId="{C4F07548-ABBC-427E-8042-85F0C3DD22B1}" srcOrd="2" destOrd="0" presId="urn:microsoft.com/office/officeart/2005/8/layout/list1"/>
    <dgm:cxn modelId="{C600DF7D-5B6D-B145-BCE8-8ABE61B83C1B}" type="presParOf" srcId="{7852600C-2FA8-4356-862E-EE6BC8178F0E}" destId="{302612DF-1161-4A88-866B-EBD74F0884DD}" srcOrd="3" destOrd="0" presId="urn:microsoft.com/office/officeart/2005/8/layout/list1"/>
    <dgm:cxn modelId="{A33CAF0C-8695-7A4D-ADD9-D0009E3395DE}" type="presParOf" srcId="{7852600C-2FA8-4356-862E-EE6BC8178F0E}" destId="{F6ED06A3-25A8-41C3-B6CF-F7C428C53265}" srcOrd="4" destOrd="0" presId="urn:microsoft.com/office/officeart/2005/8/layout/list1"/>
    <dgm:cxn modelId="{E7EF5C39-44C9-0C4D-9AD7-93D55C079DBB}" type="presParOf" srcId="{F6ED06A3-25A8-41C3-B6CF-F7C428C53265}" destId="{23C9C3D1-5DF1-44B3-98B1-C37172DB982D}" srcOrd="0" destOrd="0" presId="urn:microsoft.com/office/officeart/2005/8/layout/list1"/>
    <dgm:cxn modelId="{1AADB7F0-09C8-E641-BBEF-9C88C9E0AA6A}" type="presParOf" srcId="{F6ED06A3-25A8-41C3-B6CF-F7C428C53265}" destId="{DD5FC797-F352-47F0-8C26-D0F8B5368AF3}" srcOrd="1" destOrd="0" presId="urn:microsoft.com/office/officeart/2005/8/layout/list1"/>
    <dgm:cxn modelId="{28014190-0925-5141-B27E-8B3D2157BCA9}" type="presParOf" srcId="{7852600C-2FA8-4356-862E-EE6BC8178F0E}" destId="{A107C383-6738-4DD6-BABF-16DB9BAB46A6}" srcOrd="5" destOrd="0" presId="urn:microsoft.com/office/officeart/2005/8/layout/list1"/>
    <dgm:cxn modelId="{7DE5DFFD-2535-E241-B126-5C1007AC7E47}" type="presParOf" srcId="{7852600C-2FA8-4356-862E-EE6BC8178F0E}" destId="{B6D1F8DF-EBBD-4484-AE8C-56C6E057D9A1}" srcOrd="6" destOrd="0" presId="urn:microsoft.com/office/officeart/2005/8/layout/list1"/>
    <dgm:cxn modelId="{E0FC7957-8999-5C40-8509-93E1817FD02D}" type="presParOf" srcId="{7852600C-2FA8-4356-862E-EE6BC8178F0E}" destId="{9EF926E6-743A-4A80-B35D-E6508BDA7681}" srcOrd="7" destOrd="0" presId="urn:microsoft.com/office/officeart/2005/8/layout/list1"/>
    <dgm:cxn modelId="{960FC0DF-CB11-484C-A71B-397FF5A86259}" type="presParOf" srcId="{7852600C-2FA8-4356-862E-EE6BC8178F0E}" destId="{61F5D2A8-4CB1-44F9-8BD3-2570CE89E0CB}" srcOrd="8" destOrd="0" presId="urn:microsoft.com/office/officeart/2005/8/layout/list1"/>
    <dgm:cxn modelId="{9580C8C9-269A-784A-A88E-F3713BF4FB13}" type="presParOf" srcId="{61F5D2A8-4CB1-44F9-8BD3-2570CE89E0CB}" destId="{F28205E8-A139-4C0C-8227-BF312784EFB8}" srcOrd="0" destOrd="0" presId="urn:microsoft.com/office/officeart/2005/8/layout/list1"/>
    <dgm:cxn modelId="{BCB35A9F-B6C7-544E-A868-DED5C06FFFD8}" type="presParOf" srcId="{61F5D2A8-4CB1-44F9-8BD3-2570CE89E0CB}" destId="{1240D48B-E809-437E-9708-D74FE7E97B41}" srcOrd="1" destOrd="0" presId="urn:microsoft.com/office/officeart/2005/8/layout/list1"/>
    <dgm:cxn modelId="{11EC5623-0CFE-CF45-8648-8ADB180ADFFA}" type="presParOf" srcId="{7852600C-2FA8-4356-862E-EE6BC8178F0E}" destId="{52BB03B3-B00B-41CA-AF7F-47E2DDAEAFF7}" srcOrd="9" destOrd="0" presId="urn:microsoft.com/office/officeart/2005/8/layout/list1"/>
    <dgm:cxn modelId="{14B6F1B4-CB05-5F4B-B02C-8FC7C4D07251}" type="presParOf" srcId="{7852600C-2FA8-4356-862E-EE6BC8178F0E}" destId="{9D075AD2-B5BE-4DB2-BAE8-0ECCB275AFBB}"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D91F03-1917-4AAB-BD20-EAEC52298B60}" type="doc">
      <dgm:prSet loTypeId="urn:microsoft.com/office/officeart/2005/8/layout/list1" loCatId="list" qsTypeId="urn:microsoft.com/office/officeart/2005/8/quickstyle/3d3" qsCatId="3D" csTypeId="urn:microsoft.com/office/officeart/2005/8/colors/accent1_2" csCatId="accent1" phldr="1"/>
      <dgm:spPr/>
      <dgm:t>
        <a:bodyPr/>
        <a:lstStyle/>
        <a:p>
          <a:endParaRPr lang="en-US"/>
        </a:p>
      </dgm:t>
    </dgm:pt>
    <dgm:pt modelId="{4484EECC-2C59-47C3-884F-074D383C1018}">
      <dgm:prSet phldrT="[Text]" custT="1"/>
      <dgm:spPr>
        <a:solidFill>
          <a:schemeClr val="bg1"/>
        </a:solidFill>
        <a:ln w="9525">
          <a:solidFill>
            <a:schemeClr val="bg1">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l"/>
          <a:r>
            <a:rPr lang="en-US" sz="3600" b="0">
              <a:solidFill>
                <a:schemeClr val="tx1"/>
              </a:solidFill>
              <a:latin typeface="Candara"/>
              <a:cs typeface="Arial" pitchFamily="34" charset="0"/>
            </a:rPr>
            <a:t>•Language Barriers</a:t>
          </a:r>
          <a:endParaRPr lang="en-US" sz="3600" b="0">
            <a:solidFill>
              <a:schemeClr val="tx1"/>
            </a:solidFill>
            <a:latin typeface="Candara" panose="020E0502030303020204" pitchFamily="34" charset="0"/>
            <a:cs typeface="Arial" pitchFamily="34" charset="0"/>
          </a:endParaRPr>
        </a:p>
      </dgm:t>
    </dgm:pt>
    <dgm:pt modelId="{B96EC63F-1571-4256-93D2-9FC76EEEE42C}" type="parTrans" cxnId="{99BED17D-0CAD-4F61-938E-2AB3ED6797F4}">
      <dgm:prSet/>
      <dgm:spPr/>
      <dgm:t>
        <a:bodyPr/>
        <a:lstStyle/>
        <a:p>
          <a:endParaRPr lang="en-US"/>
        </a:p>
      </dgm:t>
    </dgm:pt>
    <dgm:pt modelId="{00D5B644-5A6A-48CE-9E14-AF6037F31E9C}" type="sibTrans" cxnId="{99BED17D-0CAD-4F61-938E-2AB3ED6797F4}">
      <dgm:prSet/>
      <dgm:spPr/>
      <dgm:t>
        <a:bodyPr/>
        <a:lstStyle/>
        <a:p>
          <a:endParaRPr lang="en-US"/>
        </a:p>
      </dgm:t>
    </dgm:pt>
    <dgm:pt modelId="{1E449210-2E88-4648-97E1-D56030FB32A2}">
      <dgm:prSet phldrT="[Text]" custT="1"/>
      <dgm:spPr>
        <a:solidFill>
          <a:schemeClr val="bg1"/>
        </a:solidFill>
        <a:ln w="9525">
          <a:solidFill>
            <a:schemeClr val="bg1">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l"/>
          <a:r>
            <a:rPr lang="en-US" sz="3600" b="0">
              <a:solidFill>
                <a:schemeClr val="tx1"/>
              </a:solidFill>
              <a:latin typeface="Candara"/>
              <a:cs typeface="Arial" pitchFamily="34" charset="0"/>
            </a:rPr>
            <a:t>•</a:t>
          </a:r>
          <a:r>
            <a:rPr lang="en-US" sz="3400" b="0">
              <a:solidFill>
                <a:schemeClr val="tx1"/>
              </a:solidFill>
              <a:latin typeface="Candara" panose="020E0502030303020204" pitchFamily="34" charset="0"/>
              <a:cs typeface="Arial" pitchFamily="34" charset="0"/>
            </a:rPr>
            <a:t>Misunderstanding of Words and               Nonverbal Cues</a:t>
          </a:r>
        </a:p>
      </dgm:t>
    </dgm:pt>
    <dgm:pt modelId="{CBC8D272-59CF-4C08-B629-5E45E92E173A}" type="parTrans" cxnId="{632639F7-D65B-44BF-B705-7EDD38D8291E}">
      <dgm:prSet/>
      <dgm:spPr/>
      <dgm:t>
        <a:bodyPr/>
        <a:lstStyle/>
        <a:p>
          <a:endParaRPr lang="en-US"/>
        </a:p>
      </dgm:t>
    </dgm:pt>
    <dgm:pt modelId="{EA006351-B3AE-4574-AFA9-259F77F54108}" type="sibTrans" cxnId="{632639F7-D65B-44BF-B705-7EDD38D8291E}">
      <dgm:prSet/>
      <dgm:spPr/>
      <dgm:t>
        <a:bodyPr/>
        <a:lstStyle/>
        <a:p>
          <a:endParaRPr lang="en-US"/>
        </a:p>
      </dgm:t>
    </dgm:pt>
    <dgm:pt modelId="{5477FDB4-DA47-4D2A-B290-1A8B5ABA41C9}">
      <dgm:prSet phldrT="[Text]" custT="1"/>
      <dgm:spPr>
        <a:solidFill>
          <a:schemeClr val="bg1"/>
        </a:solidFill>
        <a:ln w="9525">
          <a:solidFill>
            <a:schemeClr val="bg1">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l"/>
          <a:r>
            <a:rPr lang="en-US" sz="3600" b="0">
              <a:solidFill>
                <a:schemeClr val="tx1"/>
              </a:solidFill>
              <a:latin typeface="Candara"/>
              <a:cs typeface="Arial" pitchFamily="34" charset="0"/>
            </a:rPr>
            <a:t>•</a:t>
          </a:r>
          <a:r>
            <a:rPr lang="en-US" sz="3600" b="0">
              <a:solidFill>
                <a:schemeClr val="tx1"/>
              </a:solidFill>
              <a:latin typeface="Candara" panose="020E0502030303020204" pitchFamily="34" charset="0"/>
              <a:cs typeface="Arial" pitchFamily="34" charset="0"/>
            </a:rPr>
            <a:t>Time and Space Preferences</a:t>
          </a:r>
        </a:p>
      </dgm:t>
    </dgm:pt>
    <dgm:pt modelId="{4EFCD318-2FE9-4A68-8165-2A7176524CE9}" type="parTrans" cxnId="{D2A28312-E90B-4AE0-B486-FE72B080B4ED}">
      <dgm:prSet/>
      <dgm:spPr/>
      <dgm:t>
        <a:bodyPr/>
        <a:lstStyle/>
        <a:p>
          <a:endParaRPr lang="en-US"/>
        </a:p>
      </dgm:t>
    </dgm:pt>
    <dgm:pt modelId="{03477DBD-BF79-4037-984C-8100F92B137E}" type="sibTrans" cxnId="{D2A28312-E90B-4AE0-B486-FE72B080B4ED}">
      <dgm:prSet/>
      <dgm:spPr/>
      <dgm:t>
        <a:bodyPr/>
        <a:lstStyle/>
        <a:p>
          <a:endParaRPr lang="en-US"/>
        </a:p>
      </dgm:t>
    </dgm:pt>
    <dgm:pt modelId="{7852600C-2FA8-4356-862E-EE6BC8178F0E}" type="pres">
      <dgm:prSet presAssocID="{93D91F03-1917-4AAB-BD20-EAEC52298B60}" presName="linear" presStyleCnt="0">
        <dgm:presLayoutVars>
          <dgm:dir/>
          <dgm:animLvl val="lvl"/>
          <dgm:resizeHandles val="exact"/>
        </dgm:presLayoutVars>
      </dgm:prSet>
      <dgm:spPr/>
    </dgm:pt>
    <dgm:pt modelId="{BA904763-1F52-4E5B-915F-9C450FE089C2}" type="pres">
      <dgm:prSet presAssocID="{4484EECC-2C59-47C3-884F-074D383C1018}" presName="parentLin" presStyleCnt="0"/>
      <dgm:spPr/>
    </dgm:pt>
    <dgm:pt modelId="{7611E738-2C48-4852-B6E9-E5B44D9AF159}" type="pres">
      <dgm:prSet presAssocID="{4484EECC-2C59-47C3-884F-074D383C1018}" presName="parentLeftMargin" presStyleLbl="node1" presStyleIdx="0" presStyleCnt="3"/>
      <dgm:spPr/>
    </dgm:pt>
    <dgm:pt modelId="{5914EBC5-88A7-4ED8-8C47-437DF4DF734D}" type="pres">
      <dgm:prSet presAssocID="{4484EECC-2C59-47C3-884F-074D383C1018}" presName="parentText" presStyleLbl="node1" presStyleIdx="0" presStyleCnt="3" custScaleX="148440" custLinFactNeighborX="-49712">
        <dgm:presLayoutVars>
          <dgm:chMax val="0"/>
          <dgm:bulletEnabled val="1"/>
        </dgm:presLayoutVars>
      </dgm:prSet>
      <dgm:spPr/>
    </dgm:pt>
    <dgm:pt modelId="{1DA88F57-2E0B-482A-A8BD-A5FE46110E39}" type="pres">
      <dgm:prSet presAssocID="{4484EECC-2C59-47C3-884F-074D383C1018}" presName="negativeSpace" presStyleCnt="0"/>
      <dgm:spPr/>
    </dgm:pt>
    <dgm:pt modelId="{C4F07548-ABBC-427E-8042-85F0C3DD22B1}" type="pres">
      <dgm:prSet presAssocID="{4484EECC-2C59-47C3-884F-074D383C1018}" presName="childText" presStyleLbl="conFgAcc1" presStyleIdx="0" presStyleCnt="3">
        <dgm:presLayoutVars>
          <dgm:bulletEnabled val="1"/>
        </dgm:presLayoutVars>
      </dgm:prSet>
      <dgm:spPr>
        <a:solidFill>
          <a:schemeClr val="bg1">
            <a:alpha val="90000"/>
          </a:schemeClr>
        </a:solidFill>
        <a:ln w="9525">
          <a:solidFill>
            <a:schemeClr val="bg1">
              <a:lumMod val="8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z="300000">
          <a:bevelT w="190500" h="38100"/>
        </a:sp3d>
      </dgm:spPr>
    </dgm:pt>
    <dgm:pt modelId="{302612DF-1161-4A88-866B-EBD74F0884DD}" type="pres">
      <dgm:prSet presAssocID="{00D5B644-5A6A-48CE-9E14-AF6037F31E9C}" presName="spaceBetweenRectangles" presStyleCnt="0"/>
      <dgm:spPr/>
    </dgm:pt>
    <dgm:pt modelId="{F6ED06A3-25A8-41C3-B6CF-F7C428C53265}" type="pres">
      <dgm:prSet presAssocID="{1E449210-2E88-4648-97E1-D56030FB32A2}" presName="parentLin" presStyleCnt="0"/>
      <dgm:spPr/>
    </dgm:pt>
    <dgm:pt modelId="{23C9C3D1-5DF1-44B3-98B1-C37172DB982D}" type="pres">
      <dgm:prSet presAssocID="{1E449210-2E88-4648-97E1-D56030FB32A2}" presName="parentLeftMargin" presStyleLbl="node1" presStyleIdx="0" presStyleCnt="3"/>
      <dgm:spPr/>
    </dgm:pt>
    <dgm:pt modelId="{DD5FC797-F352-47F0-8C26-D0F8B5368AF3}" type="pres">
      <dgm:prSet presAssocID="{1E449210-2E88-4648-97E1-D56030FB32A2}" presName="parentText" presStyleLbl="node1" presStyleIdx="1" presStyleCnt="3" custScaleX="148440" custLinFactNeighborX="-49712">
        <dgm:presLayoutVars>
          <dgm:chMax val="0"/>
          <dgm:bulletEnabled val="1"/>
        </dgm:presLayoutVars>
      </dgm:prSet>
      <dgm:spPr/>
    </dgm:pt>
    <dgm:pt modelId="{A107C383-6738-4DD6-BABF-16DB9BAB46A6}" type="pres">
      <dgm:prSet presAssocID="{1E449210-2E88-4648-97E1-D56030FB32A2}" presName="negativeSpace" presStyleCnt="0"/>
      <dgm:spPr/>
    </dgm:pt>
    <dgm:pt modelId="{B6D1F8DF-EBBD-4484-AE8C-56C6E057D9A1}" type="pres">
      <dgm:prSet presAssocID="{1E449210-2E88-4648-97E1-D56030FB32A2}" presName="childText" presStyleLbl="conFgAcc1" presStyleIdx="1" presStyleCnt="3">
        <dgm:presLayoutVars>
          <dgm:bulletEnabled val="1"/>
        </dgm:presLayoutVars>
      </dgm:prSet>
      <dgm:spPr>
        <a:solidFill>
          <a:schemeClr val="bg1">
            <a:alpha val="90000"/>
          </a:schemeClr>
        </a:solidFill>
        <a:ln w="9525">
          <a:solidFill>
            <a:schemeClr val="bg1">
              <a:lumMod val="8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z="300000">
          <a:bevelT w="190500" h="38100"/>
        </a:sp3d>
      </dgm:spPr>
    </dgm:pt>
    <dgm:pt modelId="{9EF926E6-743A-4A80-B35D-E6508BDA7681}" type="pres">
      <dgm:prSet presAssocID="{EA006351-B3AE-4574-AFA9-259F77F54108}" presName="spaceBetweenRectangles" presStyleCnt="0"/>
      <dgm:spPr/>
    </dgm:pt>
    <dgm:pt modelId="{61F5D2A8-4CB1-44F9-8BD3-2570CE89E0CB}" type="pres">
      <dgm:prSet presAssocID="{5477FDB4-DA47-4D2A-B290-1A8B5ABA41C9}" presName="parentLin" presStyleCnt="0"/>
      <dgm:spPr/>
    </dgm:pt>
    <dgm:pt modelId="{F28205E8-A139-4C0C-8227-BF312784EFB8}" type="pres">
      <dgm:prSet presAssocID="{5477FDB4-DA47-4D2A-B290-1A8B5ABA41C9}" presName="parentLeftMargin" presStyleLbl="node1" presStyleIdx="1" presStyleCnt="3"/>
      <dgm:spPr/>
    </dgm:pt>
    <dgm:pt modelId="{1240D48B-E809-437E-9708-D74FE7E97B41}" type="pres">
      <dgm:prSet presAssocID="{5477FDB4-DA47-4D2A-B290-1A8B5ABA41C9}" presName="parentText" presStyleLbl="node1" presStyleIdx="2" presStyleCnt="3" custScaleX="148440" custLinFactNeighborX="-49712">
        <dgm:presLayoutVars>
          <dgm:chMax val="0"/>
          <dgm:bulletEnabled val="1"/>
        </dgm:presLayoutVars>
      </dgm:prSet>
      <dgm:spPr/>
    </dgm:pt>
    <dgm:pt modelId="{52BB03B3-B00B-41CA-AF7F-47E2DDAEAFF7}" type="pres">
      <dgm:prSet presAssocID="{5477FDB4-DA47-4D2A-B290-1A8B5ABA41C9}" presName="negativeSpace" presStyleCnt="0"/>
      <dgm:spPr/>
    </dgm:pt>
    <dgm:pt modelId="{9D075AD2-B5BE-4DB2-BAE8-0ECCB275AFBB}" type="pres">
      <dgm:prSet presAssocID="{5477FDB4-DA47-4D2A-B290-1A8B5ABA41C9}" presName="childText" presStyleLbl="conFgAcc1" presStyleIdx="2" presStyleCnt="3">
        <dgm:presLayoutVars>
          <dgm:bulletEnabled val="1"/>
        </dgm:presLayoutVars>
      </dgm:prSet>
      <dgm:spPr>
        <a:solidFill>
          <a:schemeClr val="bg1">
            <a:alpha val="90000"/>
          </a:schemeClr>
        </a:solidFill>
        <a:ln w="9525">
          <a:solidFill>
            <a:schemeClr val="bg1">
              <a:lumMod val="8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z="300000">
          <a:bevelT w="190500" h="38100"/>
        </a:sp3d>
      </dgm:spPr>
    </dgm:pt>
  </dgm:ptLst>
  <dgm:cxnLst>
    <dgm:cxn modelId="{D2A28312-E90B-4AE0-B486-FE72B080B4ED}" srcId="{93D91F03-1917-4AAB-BD20-EAEC52298B60}" destId="{5477FDB4-DA47-4D2A-B290-1A8B5ABA41C9}" srcOrd="2" destOrd="0" parTransId="{4EFCD318-2FE9-4A68-8165-2A7176524CE9}" sibTransId="{03477DBD-BF79-4037-984C-8100F92B137E}"/>
    <dgm:cxn modelId="{42871352-E4D8-AA4B-8D86-3B2511B978E6}" type="presOf" srcId="{93D91F03-1917-4AAB-BD20-EAEC52298B60}" destId="{7852600C-2FA8-4356-862E-EE6BC8178F0E}" srcOrd="0" destOrd="0" presId="urn:microsoft.com/office/officeart/2005/8/layout/list1"/>
    <dgm:cxn modelId="{99BED17D-0CAD-4F61-938E-2AB3ED6797F4}" srcId="{93D91F03-1917-4AAB-BD20-EAEC52298B60}" destId="{4484EECC-2C59-47C3-884F-074D383C1018}" srcOrd="0" destOrd="0" parTransId="{B96EC63F-1571-4256-93D2-9FC76EEEE42C}" sibTransId="{00D5B644-5A6A-48CE-9E14-AF6037F31E9C}"/>
    <dgm:cxn modelId="{B511C395-7D50-DD44-ACE1-D6439D66060E}" type="presOf" srcId="{1E449210-2E88-4648-97E1-D56030FB32A2}" destId="{DD5FC797-F352-47F0-8C26-D0F8B5368AF3}" srcOrd="1" destOrd="0" presId="urn:microsoft.com/office/officeart/2005/8/layout/list1"/>
    <dgm:cxn modelId="{C256C5BF-0292-BC46-8337-84F60439837A}" type="presOf" srcId="{1E449210-2E88-4648-97E1-D56030FB32A2}" destId="{23C9C3D1-5DF1-44B3-98B1-C37172DB982D}" srcOrd="0" destOrd="0" presId="urn:microsoft.com/office/officeart/2005/8/layout/list1"/>
    <dgm:cxn modelId="{730633D2-6D32-5D42-86BC-D048538DD970}" type="presOf" srcId="{5477FDB4-DA47-4D2A-B290-1A8B5ABA41C9}" destId="{1240D48B-E809-437E-9708-D74FE7E97B41}" srcOrd="1" destOrd="0" presId="urn:microsoft.com/office/officeart/2005/8/layout/list1"/>
    <dgm:cxn modelId="{37CD81D6-DF3B-CD4E-922E-EF840003FA55}" type="presOf" srcId="{5477FDB4-DA47-4D2A-B290-1A8B5ABA41C9}" destId="{F28205E8-A139-4C0C-8227-BF312784EFB8}" srcOrd="0" destOrd="0" presId="urn:microsoft.com/office/officeart/2005/8/layout/list1"/>
    <dgm:cxn modelId="{152CBFD6-28D0-E641-BD71-01CBB3C9FF57}" type="presOf" srcId="{4484EECC-2C59-47C3-884F-074D383C1018}" destId="{5914EBC5-88A7-4ED8-8C47-437DF4DF734D}" srcOrd="1" destOrd="0" presId="urn:microsoft.com/office/officeart/2005/8/layout/list1"/>
    <dgm:cxn modelId="{F43334E0-ABE0-934C-9573-D598F23FECA2}" type="presOf" srcId="{4484EECC-2C59-47C3-884F-074D383C1018}" destId="{7611E738-2C48-4852-B6E9-E5B44D9AF159}" srcOrd="0" destOrd="0" presId="urn:microsoft.com/office/officeart/2005/8/layout/list1"/>
    <dgm:cxn modelId="{632639F7-D65B-44BF-B705-7EDD38D8291E}" srcId="{93D91F03-1917-4AAB-BD20-EAEC52298B60}" destId="{1E449210-2E88-4648-97E1-D56030FB32A2}" srcOrd="1" destOrd="0" parTransId="{CBC8D272-59CF-4C08-B629-5E45E92E173A}" sibTransId="{EA006351-B3AE-4574-AFA9-259F77F54108}"/>
    <dgm:cxn modelId="{DCD39893-092C-0A44-952E-23994C36905F}" type="presParOf" srcId="{7852600C-2FA8-4356-862E-EE6BC8178F0E}" destId="{BA904763-1F52-4E5B-915F-9C450FE089C2}" srcOrd="0" destOrd="0" presId="urn:microsoft.com/office/officeart/2005/8/layout/list1"/>
    <dgm:cxn modelId="{14E5ADC1-8A13-AA47-A085-369EB889EBCC}" type="presParOf" srcId="{BA904763-1F52-4E5B-915F-9C450FE089C2}" destId="{7611E738-2C48-4852-B6E9-E5B44D9AF159}" srcOrd="0" destOrd="0" presId="urn:microsoft.com/office/officeart/2005/8/layout/list1"/>
    <dgm:cxn modelId="{EE4C76A0-4786-0541-A50B-733F8EF1CFC1}" type="presParOf" srcId="{BA904763-1F52-4E5B-915F-9C450FE089C2}" destId="{5914EBC5-88A7-4ED8-8C47-437DF4DF734D}" srcOrd="1" destOrd="0" presId="urn:microsoft.com/office/officeart/2005/8/layout/list1"/>
    <dgm:cxn modelId="{E9FA10D9-36A0-5740-824A-773EB84BE52E}" type="presParOf" srcId="{7852600C-2FA8-4356-862E-EE6BC8178F0E}" destId="{1DA88F57-2E0B-482A-A8BD-A5FE46110E39}" srcOrd="1" destOrd="0" presId="urn:microsoft.com/office/officeart/2005/8/layout/list1"/>
    <dgm:cxn modelId="{F26AC078-034B-0D4F-AF2E-8F2DCB721444}" type="presParOf" srcId="{7852600C-2FA8-4356-862E-EE6BC8178F0E}" destId="{C4F07548-ABBC-427E-8042-85F0C3DD22B1}" srcOrd="2" destOrd="0" presId="urn:microsoft.com/office/officeart/2005/8/layout/list1"/>
    <dgm:cxn modelId="{DA8CCDC3-B419-C04A-9A61-61E3A5F0BD9D}" type="presParOf" srcId="{7852600C-2FA8-4356-862E-EE6BC8178F0E}" destId="{302612DF-1161-4A88-866B-EBD74F0884DD}" srcOrd="3" destOrd="0" presId="urn:microsoft.com/office/officeart/2005/8/layout/list1"/>
    <dgm:cxn modelId="{6601C568-0D78-2A48-90A0-8AE2D5EE9271}" type="presParOf" srcId="{7852600C-2FA8-4356-862E-EE6BC8178F0E}" destId="{F6ED06A3-25A8-41C3-B6CF-F7C428C53265}" srcOrd="4" destOrd="0" presId="urn:microsoft.com/office/officeart/2005/8/layout/list1"/>
    <dgm:cxn modelId="{9F0FB2DD-FC2D-934E-B354-733B56349680}" type="presParOf" srcId="{F6ED06A3-25A8-41C3-B6CF-F7C428C53265}" destId="{23C9C3D1-5DF1-44B3-98B1-C37172DB982D}" srcOrd="0" destOrd="0" presId="urn:microsoft.com/office/officeart/2005/8/layout/list1"/>
    <dgm:cxn modelId="{408228CF-F1D8-FA42-BCF6-7CDAE0A57015}" type="presParOf" srcId="{F6ED06A3-25A8-41C3-B6CF-F7C428C53265}" destId="{DD5FC797-F352-47F0-8C26-D0F8B5368AF3}" srcOrd="1" destOrd="0" presId="urn:microsoft.com/office/officeart/2005/8/layout/list1"/>
    <dgm:cxn modelId="{F8E6722A-40E7-7442-952E-608FCE17FB49}" type="presParOf" srcId="{7852600C-2FA8-4356-862E-EE6BC8178F0E}" destId="{A107C383-6738-4DD6-BABF-16DB9BAB46A6}" srcOrd="5" destOrd="0" presId="urn:microsoft.com/office/officeart/2005/8/layout/list1"/>
    <dgm:cxn modelId="{8EE98D05-25E0-2D48-AC60-D87FE81D534C}" type="presParOf" srcId="{7852600C-2FA8-4356-862E-EE6BC8178F0E}" destId="{B6D1F8DF-EBBD-4484-AE8C-56C6E057D9A1}" srcOrd="6" destOrd="0" presId="urn:microsoft.com/office/officeart/2005/8/layout/list1"/>
    <dgm:cxn modelId="{13725733-F068-C949-9367-0E0E5360B76E}" type="presParOf" srcId="{7852600C-2FA8-4356-862E-EE6BC8178F0E}" destId="{9EF926E6-743A-4A80-B35D-E6508BDA7681}" srcOrd="7" destOrd="0" presId="urn:microsoft.com/office/officeart/2005/8/layout/list1"/>
    <dgm:cxn modelId="{8352BBAA-BA13-7C47-A832-8A69F676B41B}" type="presParOf" srcId="{7852600C-2FA8-4356-862E-EE6BC8178F0E}" destId="{61F5D2A8-4CB1-44F9-8BD3-2570CE89E0CB}" srcOrd="8" destOrd="0" presId="urn:microsoft.com/office/officeart/2005/8/layout/list1"/>
    <dgm:cxn modelId="{DAD594A1-8F8A-8B40-87FE-BBC6AEA3ACE8}" type="presParOf" srcId="{61F5D2A8-4CB1-44F9-8BD3-2570CE89E0CB}" destId="{F28205E8-A139-4C0C-8227-BF312784EFB8}" srcOrd="0" destOrd="0" presId="urn:microsoft.com/office/officeart/2005/8/layout/list1"/>
    <dgm:cxn modelId="{5B5CAD35-C6E4-344A-BF48-B0CDFCFBAE21}" type="presParOf" srcId="{61F5D2A8-4CB1-44F9-8BD3-2570CE89E0CB}" destId="{1240D48B-E809-437E-9708-D74FE7E97B41}" srcOrd="1" destOrd="0" presId="urn:microsoft.com/office/officeart/2005/8/layout/list1"/>
    <dgm:cxn modelId="{C671B30F-E3B9-8249-B74B-C7C39C50B501}" type="presParOf" srcId="{7852600C-2FA8-4356-862E-EE6BC8178F0E}" destId="{52BB03B3-B00B-41CA-AF7F-47E2DDAEAFF7}" srcOrd="9" destOrd="0" presId="urn:microsoft.com/office/officeart/2005/8/layout/list1"/>
    <dgm:cxn modelId="{8B973942-7940-254F-9107-555671593402}" type="presParOf" srcId="{7852600C-2FA8-4356-862E-EE6BC8178F0E}" destId="{9D075AD2-B5BE-4DB2-BAE8-0ECCB275AFBB}"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F07548-ABBC-427E-8042-85F0C3DD22B1}">
      <dsp:nvSpPr>
        <dsp:cNvPr id="0" name=""/>
        <dsp:cNvSpPr/>
      </dsp:nvSpPr>
      <dsp:spPr>
        <a:xfrm>
          <a:off x="0" y="452070"/>
          <a:ext cx="7691802" cy="705600"/>
        </a:xfrm>
        <a:prstGeom prst="rect">
          <a:avLst/>
        </a:prstGeom>
        <a:solidFill>
          <a:schemeClr val="bg1">
            <a:alpha val="90000"/>
          </a:schemeClr>
        </a:solidFill>
        <a:ln w="9525">
          <a:solidFill>
            <a:schemeClr val="bg1">
              <a:lumMod val="85000"/>
            </a:schemeClr>
          </a:solid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z="300000">
          <a:bevelT w="190500" h="38100"/>
        </a:sp3d>
      </dsp:spPr>
      <dsp:style>
        <a:lnRef idx="0">
          <a:scrgbClr r="0" g="0" b="0"/>
        </a:lnRef>
        <a:fillRef idx="1">
          <a:scrgbClr r="0" g="0" b="0"/>
        </a:fillRef>
        <a:effectRef idx="0">
          <a:scrgbClr r="0" g="0" b="0"/>
        </a:effectRef>
        <a:fontRef idx="minor"/>
      </dsp:style>
    </dsp:sp>
    <dsp:sp modelId="{5914EBC5-88A7-4ED8-8C47-437DF4DF734D}">
      <dsp:nvSpPr>
        <dsp:cNvPr id="0" name=""/>
        <dsp:cNvSpPr/>
      </dsp:nvSpPr>
      <dsp:spPr>
        <a:xfrm>
          <a:off x="177537" y="38790"/>
          <a:ext cx="7336771" cy="826560"/>
        </a:xfrm>
        <a:prstGeom prst="roundRect">
          <a:avLst/>
        </a:prstGeom>
        <a:solidFill>
          <a:schemeClr val="bg1"/>
        </a:solidFill>
        <a:ln w="9525">
          <a:solidFill>
            <a:schemeClr val="bg1">
              <a:lumMod val="75000"/>
            </a:schemeClr>
          </a:solid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1">
          <a:scrgbClr r="0" g="0" b="0"/>
        </a:fillRef>
        <a:effectRef idx="2">
          <a:scrgbClr r="0" g="0" b="0"/>
        </a:effectRef>
        <a:fontRef idx="minor">
          <a:schemeClr val="lt1"/>
        </a:fontRef>
      </dsp:style>
      <dsp:txBody>
        <a:bodyPr spcFirstLastPara="0" vert="horz" wrap="square" lIns="203512" tIns="0" rIns="203512" bIns="0" numCol="1" spcCol="1270" anchor="ctr" anchorCtr="0">
          <a:noAutofit/>
        </a:bodyPr>
        <a:lstStyle/>
        <a:p>
          <a:pPr marL="0" lvl="0" indent="0" algn="l" defTabSz="1600200">
            <a:lnSpc>
              <a:spcPct val="90000"/>
            </a:lnSpc>
            <a:spcBef>
              <a:spcPct val="0"/>
            </a:spcBef>
            <a:spcAft>
              <a:spcPct val="35000"/>
            </a:spcAft>
            <a:buNone/>
          </a:pPr>
          <a:r>
            <a:rPr lang="en-US" sz="3600" b="0" kern="1200">
              <a:solidFill>
                <a:schemeClr val="tx1"/>
              </a:solidFill>
              <a:latin typeface="Candara"/>
              <a:cs typeface="Arial" pitchFamily="34" charset="0"/>
            </a:rPr>
            <a:t>•</a:t>
          </a:r>
          <a:r>
            <a:rPr lang="en-US" sz="3600" b="0" kern="1200">
              <a:solidFill>
                <a:schemeClr val="tx1"/>
              </a:solidFill>
              <a:latin typeface="Candara" panose="020E0502030303020204" pitchFamily="34" charset="0"/>
              <a:cs typeface="Arial" pitchFamily="34" charset="0"/>
            </a:rPr>
            <a:t>Obtaining More Views and Ideas</a:t>
          </a:r>
        </a:p>
      </dsp:txBody>
      <dsp:txXfrm>
        <a:off x="217886" y="79139"/>
        <a:ext cx="7256073" cy="745862"/>
      </dsp:txXfrm>
    </dsp:sp>
    <dsp:sp modelId="{B6D1F8DF-EBBD-4484-AE8C-56C6E057D9A1}">
      <dsp:nvSpPr>
        <dsp:cNvPr id="0" name=""/>
        <dsp:cNvSpPr/>
      </dsp:nvSpPr>
      <dsp:spPr>
        <a:xfrm>
          <a:off x="0" y="1722150"/>
          <a:ext cx="7691802" cy="705600"/>
        </a:xfrm>
        <a:prstGeom prst="rect">
          <a:avLst/>
        </a:prstGeom>
        <a:solidFill>
          <a:schemeClr val="bg1">
            <a:alpha val="90000"/>
          </a:schemeClr>
        </a:solidFill>
        <a:ln w="9525">
          <a:solidFill>
            <a:schemeClr val="bg1">
              <a:lumMod val="85000"/>
            </a:schemeClr>
          </a:solid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z="300000">
          <a:bevelT w="190500" h="38100"/>
        </a:sp3d>
      </dsp:spPr>
      <dsp:style>
        <a:lnRef idx="0">
          <a:scrgbClr r="0" g="0" b="0"/>
        </a:lnRef>
        <a:fillRef idx="1">
          <a:scrgbClr r="0" g="0" b="0"/>
        </a:fillRef>
        <a:effectRef idx="0">
          <a:scrgbClr r="0" g="0" b="0"/>
        </a:effectRef>
        <a:fontRef idx="minor"/>
      </dsp:style>
    </dsp:sp>
    <dsp:sp modelId="{DD5FC797-F352-47F0-8C26-D0F8B5368AF3}">
      <dsp:nvSpPr>
        <dsp:cNvPr id="0" name=""/>
        <dsp:cNvSpPr/>
      </dsp:nvSpPr>
      <dsp:spPr>
        <a:xfrm>
          <a:off x="177537" y="1308870"/>
          <a:ext cx="7336771" cy="826560"/>
        </a:xfrm>
        <a:prstGeom prst="roundRect">
          <a:avLst/>
        </a:prstGeom>
        <a:solidFill>
          <a:schemeClr val="bg1"/>
        </a:solidFill>
        <a:ln w="9525">
          <a:solidFill>
            <a:schemeClr val="bg1">
              <a:lumMod val="75000"/>
            </a:schemeClr>
          </a:solid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1">
          <a:scrgbClr r="0" g="0" b="0"/>
        </a:fillRef>
        <a:effectRef idx="2">
          <a:scrgbClr r="0" g="0" b="0"/>
        </a:effectRef>
        <a:fontRef idx="minor">
          <a:schemeClr val="lt1"/>
        </a:fontRef>
      </dsp:style>
      <dsp:txBody>
        <a:bodyPr spcFirstLastPara="0" vert="horz" wrap="square" lIns="203512" tIns="0" rIns="203512" bIns="0" numCol="1" spcCol="1270" anchor="ctr" anchorCtr="0">
          <a:noAutofit/>
        </a:bodyPr>
        <a:lstStyle/>
        <a:p>
          <a:pPr marL="0" lvl="0" indent="0" algn="l" defTabSz="1600200">
            <a:lnSpc>
              <a:spcPct val="90000"/>
            </a:lnSpc>
            <a:spcBef>
              <a:spcPct val="0"/>
            </a:spcBef>
            <a:spcAft>
              <a:spcPct val="35000"/>
            </a:spcAft>
            <a:buNone/>
          </a:pPr>
          <a:r>
            <a:rPr lang="en-US" sz="3600" b="0" kern="1200">
              <a:solidFill>
                <a:schemeClr val="tx1"/>
              </a:solidFill>
              <a:latin typeface="Candara"/>
              <a:cs typeface="Arial" pitchFamily="34" charset="0"/>
            </a:rPr>
            <a:t>•</a:t>
          </a:r>
          <a:r>
            <a:rPr lang="en-US" sz="3600" b="0" kern="1200">
              <a:solidFill>
                <a:schemeClr val="tx1"/>
              </a:solidFill>
              <a:latin typeface="Candara" panose="020E0502030303020204" pitchFamily="34" charset="0"/>
              <a:cs typeface="Arial" pitchFamily="34" charset="0"/>
            </a:rPr>
            <a:t>Understanding Diverse Markets</a:t>
          </a:r>
        </a:p>
      </dsp:txBody>
      <dsp:txXfrm>
        <a:off x="217886" y="1349219"/>
        <a:ext cx="7256073" cy="745862"/>
      </dsp:txXfrm>
    </dsp:sp>
    <dsp:sp modelId="{9D075AD2-B5BE-4DB2-BAE8-0ECCB275AFBB}">
      <dsp:nvSpPr>
        <dsp:cNvPr id="0" name=""/>
        <dsp:cNvSpPr/>
      </dsp:nvSpPr>
      <dsp:spPr>
        <a:xfrm>
          <a:off x="0" y="2992231"/>
          <a:ext cx="7691802" cy="705600"/>
        </a:xfrm>
        <a:prstGeom prst="rect">
          <a:avLst/>
        </a:prstGeom>
        <a:solidFill>
          <a:schemeClr val="bg1">
            <a:alpha val="90000"/>
          </a:schemeClr>
        </a:solidFill>
        <a:ln w="9525">
          <a:solidFill>
            <a:schemeClr val="bg1">
              <a:lumMod val="85000"/>
            </a:schemeClr>
          </a:solid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z="300000">
          <a:bevelT w="190500" h="38100"/>
        </a:sp3d>
      </dsp:spPr>
      <dsp:style>
        <a:lnRef idx="0">
          <a:scrgbClr r="0" g="0" b="0"/>
        </a:lnRef>
        <a:fillRef idx="1">
          <a:scrgbClr r="0" g="0" b="0"/>
        </a:fillRef>
        <a:effectRef idx="0">
          <a:scrgbClr r="0" g="0" b="0"/>
        </a:effectRef>
        <a:fontRef idx="minor"/>
      </dsp:style>
    </dsp:sp>
    <dsp:sp modelId="{1240D48B-E809-437E-9708-D74FE7E97B41}">
      <dsp:nvSpPr>
        <dsp:cNvPr id="0" name=""/>
        <dsp:cNvSpPr/>
      </dsp:nvSpPr>
      <dsp:spPr>
        <a:xfrm>
          <a:off x="177537" y="2578951"/>
          <a:ext cx="7336771" cy="826560"/>
        </a:xfrm>
        <a:prstGeom prst="roundRect">
          <a:avLst/>
        </a:prstGeom>
        <a:solidFill>
          <a:schemeClr val="bg1"/>
        </a:solidFill>
        <a:ln w="9525">
          <a:solidFill>
            <a:schemeClr val="bg1">
              <a:lumMod val="75000"/>
            </a:schemeClr>
          </a:solid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1">
          <a:scrgbClr r="0" g="0" b="0"/>
        </a:fillRef>
        <a:effectRef idx="2">
          <a:scrgbClr r="0" g="0" b="0"/>
        </a:effectRef>
        <a:fontRef idx="minor">
          <a:schemeClr val="lt1"/>
        </a:fontRef>
      </dsp:style>
      <dsp:txBody>
        <a:bodyPr spcFirstLastPara="0" vert="horz" wrap="square" lIns="203512" tIns="0" rIns="203512" bIns="0" numCol="1" spcCol="1270" anchor="ctr" anchorCtr="0">
          <a:noAutofit/>
        </a:bodyPr>
        <a:lstStyle/>
        <a:p>
          <a:pPr marL="0" lvl="0" indent="0" algn="l" defTabSz="1600200">
            <a:lnSpc>
              <a:spcPct val="90000"/>
            </a:lnSpc>
            <a:spcBef>
              <a:spcPct val="0"/>
            </a:spcBef>
            <a:spcAft>
              <a:spcPct val="35000"/>
            </a:spcAft>
            <a:buNone/>
          </a:pPr>
          <a:r>
            <a:rPr lang="en-US" sz="3600" b="0" kern="1200">
              <a:solidFill>
                <a:schemeClr val="tx1"/>
              </a:solidFill>
              <a:latin typeface="Candara"/>
              <a:cs typeface="Arial" pitchFamily="34" charset="0"/>
            </a:rPr>
            <a:t>•</a:t>
          </a:r>
          <a:r>
            <a:rPr lang="en-US" sz="3600" b="0" kern="1200">
              <a:solidFill>
                <a:schemeClr val="tx1"/>
              </a:solidFill>
              <a:latin typeface="Candara" panose="020E0502030303020204" pitchFamily="34" charset="0"/>
              <a:cs typeface="Arial" pitchFamily="34" charset="0"/>
            </a:rPr>
            <a:t>Accessing a Wider Pool of Talent</a:t>
          </a:r>
        </a:p>
      </dsp:txBody>
      <dsp:txXfrm>
        <a:off x="217886" y="2619300"/>
        <a:ext cx="7256073" cy="7458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F07548-ABBC-427E-8042-85F0C3DD22B1}">
      <dsp:nvSpPr>
        <dsp:cNvPr id="0" name=""/>
        <dsp:cNvSpPr/>
      </dsp:nvSpPr>
      <dsp:spPr>
        <a:xfrm>
          <a:off x="0" y="452070"/>
          <a:ext cx="7691802" cy="705600"/>
        </a:xfrm>
        <a:prstGeom prst="rect">
          <a:avLst/>
        </a:prstGeom>
        <a:solidFill>
          <a:schemeClr val="bg1">
            <a:alpha val="90000"/>
          </a:schemeClr>
        </a:solidFill>
        <a:ln w="9525">
          <a:solidFill>
            <a:schemeClr val="bg1">
              <a:lumMod val="85000"/>
            </a:schemeClr>
          </a:solid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z="300000">
          <a:bevelT w="190500" h="38100"/>
        </a:sp3d>
      </dsp:spPr>
      <dsp:style>
        <a:lnRef idx="0">
          <a:scrgbClr r="0" g="0" b="0"/>
        </a:lnRef>
        <a:fillRef idx="1">
          <a:scrgbClr r="0" g="0" b="0"/>
        </a:fillRef>
        <a:effectRef idx="0">
          <a:scrgbClr r="0" g="0" b="0"/>
        </a:effectRef>
        <a:fontRef idx="minor"/>
      </dsp:style>
    </dsp:sp>
    <dsp:sp modelId="{5914EBC5-88A7-4ED8-8C47-437DF4DF734D}">
      <dsp:nvSpPr>
        <dsp:cNvPr id="0" name=""/>
        <dsp:cNvSpPr/>
      </dsp:nvSpPr>
      <dsp:spPr>
        <a:xfrm>
          <a:off x="177537" y="38790"/>
          <a:ext cx="7336771" cy="826560"/>
        </a:xfrm>
        <a:prstGeom prst="roundRect">
          <a:avLst/>
        </a:prstGeom>
        <a:solidFill>
          <a:schemeClr val="bg1"/>
        </a:solidFill>
        <a:ln w="9525">
          <a:solidFill>
            <a:schemeClr val="bg1">
              <a:lumMod val="75000"/>
            </a:schemeClr>
          </a:solid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1">
          <a:scrgbClr r="0" g="0" b="0"/>
        </a:fillRef>
        <a:effectRef idx="2">
          <a:scrgbClr r="0" g="0" b="0"/>
        </a:effectRef>
        <a:fontRef idx="minor">
          <a:schemeClr val="lt1"/>
        </a:fontRef>
      </dsp:style>
      <dsp:txBody>
        <a:bodyPr spcFirstLastPara="0" vert="horz" wrap="square" lIns="203512" tIns="0" rIns="203512" bIns="0" numCol="1" spcCol="1270" anchor="ctr" anchorCtr="0">
          <a:noAutofit/>
        </a:bodyPr>
        <a:lstStyle/>
        <a:p>
          <a:pPr marL="0" lvl="0" indent="0" algn="l" defTabSz="1600200">
            <a:lnSpc>
              <a:spcPct val="90000"/>
            </a:lnSpc>
            <a:spcBef>
              <a:spcPct val="0"/>
            </a:spcBef>
            <a:spcAft>
              <a:spcPct val="35000"/>
            </a:spcAft>
            <a:buNone/>
          </a:pPr>
          <a:r>
            <a:rPr lang="en-US" sz="3600" b="0" kern="1200">
              <a:solidFill>
                <a:schemeClr val="tx1"/>
              </a:solidFill>
              <a:latin typeface="Candara"/>
              <a:cs typeface="Arial" pitchFamily="34" charset="0"/>
            </a:rPr>
            <a:t>•Language Barriers</a:t>
          </a:r>
          <a:endParaRPr lang="en-US" sz="3600" b="0" kern="1200">
            <a:solidFill>
              <a:schemeClr val="tx1"/>
            </a:solidFill>
            <a:latin typeface="Candara" panose="020E0502030303020204" pitchFamily="34" charset="0"/>
            <a:cs typeface="Arial" pitchFamily="34" charset="0"/>
          </a:endParaRPr>
        </a:p>
      </dsp:txBody>
      <dsp:txXfrm>
        <a:off x="217886" y="79139"/>
        <a:ext cx="7256073" cy="745862"/>
      </dsp:txXfrm>
    </dsp:sp>
    <dsp:sp modelId="{B6D1F8DF-EBBD-4484-AE8C-56C6E057D9A1}">
      <dsp:nvSpPr>
        <dsp:cNvPr id="0" name=""/>
        <dsp:cNvSpPr/>
      </dsp:nvSpPr>
      <dsp:spPr>
        <a:xfrm>
          <a:off x="0" y="1722150"/>
          <a:ext cx="7691802" cy="705600"/>
        </a:xfrm>
        <a:prstGeom prst="rect">
          <a:avLst/>
        </a:prstGeom>
        <a:solidFill>
          <a:schemeClr val="bg1">
            <a:alpha val="90000"/>
          </a:schemeClr>
        </a:solidFill>
        <a:ln w="9525">
          <a:solidFill>
            <a:schemeClr val="bg1">
              <a:lumMod val="85000"/>
            </a:schemeClr>
          </a:solid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z="300000">
          <a:bevelT w="190500" h="38100"/>
        </a:sp3d>
      </dsp:spPr>
      <dsp:style>
        <a:lnRef idx="0">
          <a:scrgbClr r="0" g="0" b="0"/>
        </a:lnRef>
        <a:fillRef idx="1">
          <a:scrgbClr r="0" g="0" b="0"/>
        </a:fillRef>
        <a:effectRef idx="0">
          <a:scrgbClr r="0" g="0" b="0"/>
        </a:effectRef>
        <a:fontRef idx="minor"/>
      </dsp:style>
    </dsp:sp>
    <dsp:sp modelId="{DD5FC797-F352-47F0-8C26-D0F8B5368AF3}">
      <dsp:nvSpPr>
        <dsp:cNvPr id="0" name=""/>
        <dsp:cNvSpPr/>
      </dsp:nvSpPr>
      <dsp:spPr>
        <a:xfrm>
          <a:off x="177537" y="1308870"/>
          <a:ext cx="7336771" cy="826560"/>
        </a:xfrm>
        <a:prstGeom prst="roundRect">
          <a:avLst/>
        </a:prstGeom>
        <a:solidFill>
          <a:schemeClr val="bg1"/>
        </a:solidFill>
        <a:ln w="9525">
          <a:solidFill>
            <a:schemeClr val="bg1">
              <a:lumMod val="75000"/>
            </a:schemeClr>
          </a:solid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1">
          <a:scrgbClr r="0" g="0" b="0"/>
        </a:fillRef>
        <a:effectRef idx="2">
          <a:scrgbClr r="0" g="0" b="0"/>
        </a:effectRef>
        <a:fontRef idx="minor">
          <a:schemeClr val="lt1"/>
        </a:fontRef>
      </dsp:style>
      <dsp:txBody>
        <a:bodyPr spcFirstLastPara="0" vert="horz" wrap="square" lIns="203512" tIns="0" rIns="203512" bIns="0" numCol="1" spcCol="1270" anchor="ctr" anchorCtr="0">
          <a:noAutofit/>
        </a:bodyPr>
        <a:lstStyle/>
        <a:p>
          <a:pPr marL="0" lvl="0" indent="0" algn="l" defTabSz="1600200">
            <a:lnSpc>
              <a:spcPct val="90000"/>
            </a:lnSpc>
            <a:spcBef>
              <a:spcPct val="0"/>
            </a:spcBef>
            <a:spcAft>
              <a:spcPct val="35000"/>
            </a:spcAft>
            <a:buNone/>
          </a:pPr>
          <a:r>
            <a:rPr lang="en-US" sz="3600" b="0" kern="1200">
              <a:solidFill>
                <a:schemeClr val="tx1"/>
              </a:solidFill>
              <a:latin typeface="Candara"/>
              <a:cs typeface="Arial" pitchFamily="34" charset="0"/>
            </a:rPr>
            <a:t>•</a:t>
          </a:r>
          <a:r>
            <a:rPr lang="en-US" sz="3400" b="0" kern="1200">
              <a:solidFill>
                <a:schemeClr val="tx1"/>
              </a:solidFill>
              <a:latin typeface="Candara" panose="020E0502030303020204" pitchFamily="34" charset="0"/>
              <a:cs typeface="Arial" pitchFamily="34" charset="0"/>
            </a:rPr>
            <a:t>Misunderstanding of Words and               Nonverbal Cues</a:t>
          </a:r>
        </a:p>
      </dsp:txBody>
      <dsp:txXfrm>
        <a:off x="217886" y="1349219"/>
        <a:ext cx="7256073" cy="745862"/>
      </dsp:txXfrm>
    </dsp:sp>
    <dsp:sp modelId="{9D075AD2-B5BE-4DB2-BAE8-0ECCB275AFBB}">
      <dsp:nvSpPr>
        <dsp:cNvPr id="0" name=""/>
        <dsp:cNvSpPr/>
      </dsp:nvSpPr>
      <dsp:spPr>
        <a:xfrm>
          <a:off x="0" y="2992231"/>
          <a:ext cx="7691802" cy="705600"/>
        </a:xfrm>
        <a:prstGeom prst="rect">
          <a:avLst/>
        </a:prstGeom>
        <a:solidFill>
          <a:schemeClr val="bg1">
            <a:alpha val="90000"/>
          </a:schemeClr>
        </a:solidFill>
        <a:ln w="9525">
          <a:solidFill>
            <a:schemeClr val="bg1">
              <a:lumMod val="85000"/>
            </a:schemeClr>
          </a:solid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z="300000">
          <a:bevelT w="190500" h="38100"/>
        </a:sp3d>
      </dsp:spPr>
      <dsp:style>
        <a:lnRef idx="0">
          <a:scrgbClr r="0" g="0" b="0"/>
        </a:lnRef>
        <a:fillRef idx="1">
          <a:scrgbClr r="0" g="0" b="0"/>
        </a:fillRef>
        <a:effectRef idx="0">
          <a:scrgbClr r="0" g="0" b="0"/>
        </a:effectRef>
        <a:fontRef idx="minor"/>
      </dsp:style>
    </dsp:sp>
    <dsp:sp modelId="{1240D48B-E809-437E-9708-D74FE7E97B41}">
      <dsp:nvSpPr>
        <dsp:cNvPr id="0" name=""/>
        <dsp:cNvSpPr/>
      </dsp:nvSpPr>
      <dsp:spPr>
        <a:xfrm>
          <a:off x="177537" y="2578951"/>
          <a:ext cx="7336771" cy="826560"/>
        </a:xfrm>
        <a:prstGeom prst="roundRect">
          <a:avLst/>
        </a:prstGeom>
        <a:solidFill>
          <a:schemeClr val="bg1"/>
        </a:solidFill>
        <a:ln w="9525">
          <a:solidFill>
            <a:schemeClr val="bg1">
              <a:lumMod val="75000"/>
            </a:schemeClr>
          </a:solid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1">
          <a:scrgbClr r="0" g="0" b="0"/>
        </a:fillRef>
        <a:effectRef idx="2">
          <a:scrgbClr r="0" g="0" b="0"/>
        </a:effectRef>
        <a:fontRef idx="minor">
          <a:schemeClr val="lt1"/>
        </a:fontRef>
      </dsp:style>
      <dsp:txBody>
        <a:bodyPr spcFirstLastPara="0" vert="horz" wrap="square" lIns="203512" tIns="0" rIns="203512" bIns="0" numCol="1" spcCol="1270" anchor="ctr" anchorCtr="0">
          <a:noAutofit/>
        </a:bodyPr>
        <a:lstStyle/>
        <a:p>
          <a:pPr marL="0" lvl="0" indent="0" algn="l" defTabSz="1600200">
            <a:lnSpc>
              <a:spcPct val="90000"/>
            </a:lnSpc>
            <a:spcBef>
              <a:spcPct val="0"/>
            </a:spcBef>
            <a:spcAft>
              <a:spcPct val="35000"/>
            </a:spcAft>
            <a:buNone/>
          </a:pPr>
          <a:r>
            <a:rPr lang="en-US" sz="3600" b="0" kern="1200">
              <a:solidFill>
                <a:schemeClr val="tx1"/>
              </a:solidFill>
              <a:latin typeface="Candara"/>
              <a:cs typeface="Arial" pitchFamily="34" charset="0"/>
            </a:rPr>
            <a:t>•</a:t>
          </a:r>
          <a:r>
            <a:rPr lang="en-US" sz="3600" b="0" kern="1200">
              <a:solidFill>
                <a:schemeClr val="tx1"/>
              </a:solidFill>
              <a:latin typeface="Candara" panose="020E0502030303020204" pitchFamily="34" charset="0"/>
              <a:cs typeface="Arial" pitchFamily="34" charset="0"/>
            </a:rPr>
            <a:t>Time and Space Preferences</a:t>
          </a:r>
        </a:p>
      </dsp:txBody>
      <dsp:txXfrm>
        <a:off x="217886" y="2619300"/>
        <a:ext cx="7256073" cy="74586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C0DD0AB4-D810-4D64-A76C-28B6EBC16914}" type="datetimeFigureOut">
              <a:rPr lang="en-US" smtClean="0"/>
              <a:t>4/8/2021</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AEEDCC68-8A56-489E-8A61-6FF2610CD777}" type="slidenum">
              <a:rPr lang="en-US" smtClean="0"/>
              <a:t>‹#›</a:t>
            </a:fld>
            <a:endParaRPr lang="en-US"/>
          </a:p>
        </p:txBody>
      </p:sp>
    </p:spTree>
    <p:extLst>
      <p:ext uri="{BB962C8B-B14F-4D97-AF65-F5344CB8AC3E}">
        <p14:creationId xmlns:p14="http://schemas.microsoft.com/office/powerpoint/2010/main" val="14203725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C754896D-D456-43B4-B0E7-93F48DDA5C6C}" type="datetimeFigureOut">
              <a:rPr lang="en-US" smtClean="0"/>
              <a:t>4/8/2021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22588D83-DB3F-4DBF-9AE3-713EDF9D856F}" type="slidenum">
              <a:rPr lang="en-US" smtClean="0"/>
              <a:t>‹#›</a:t>
            </a:fld>
            <a:endParaRPr lang="en-US"/>
          </a:p>
        </p:txBody>
      </p:sp>
    </p:spTree>
    <p:extLst>
      <p:ext uri="{BB962C8B-B14F-4D97-AF65-F5344CB8AC3E}">
        <p14:creationId xmlns:p14="http://schemas.microsoft.com/office/powerpoint/2010/main" val="857959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5BFD230-A4A7-4780-B959-BA4D83064098}" type="slidenum">
              <a:rPr lang="en-US" smtClean="0"/>
              <a:pPr>
                <a:defRPr/>
              </a:pPr>
              <a:t>2</a:t>
            </a:fld>
            <a:endParaRPr lang="en-US"/>
          </a:p>
        </p:txBody>
      </p:sp>
    </p:spTree>
    <p:extLst>
      <p:ext uri="{BB962C8B-B14F-4D97-AF65-F5344CB8AC3E}">
        <p14:creationId xmlns:p14="http://schemas.microsoft.com/office/powerpoint/2010/main" val="768057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66E7AE1-AB7E-49F3-83CB-A87625FE4D6A}" type="slidenum">
              <a:rPr lang="en-US" smtClean="0"/>
              <a:pPr>
                <a:defRPr/>
              </a:pPr>
              <a:t>17</a:t>
            </a:fld>
            <a:endParaRPr lang="en-US"/>
          </a:p>
        </p:txBody>
      </p:sp>
    </p:spTree>
    <p:extLst>
      <p:ext uri="{BB962C8B-B14F-4D97-AF65-F5344CB8AC3E}">
        <p14:creationId xmlns:p14="http://schemas.microsoft.com/office/powerpoint/2010/main" val="819994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kern="1200">
                <a:solidFill>
                  <a:schemeClr val="tx1"/>
                </a:solidFill>
              </a:rPr>
              <a:t>You don’t need to become an expert in the details of every culture in which you do business, but you do need to attain a basic level of cultural proficiency to ensure successful communication. You can start by recognizing and accommodating the following differences: cultural context, legal and ethical views, social customs, nonverbal signals, age, gender, religion, and abilities. All of these differences are covered in this section.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b="1" kern="1200">
                <a:solidFill>
                  <a:schemeClr val="tx1"/>
                </a:solidFill>
              </a:rPr>
              <a:t>Note: </a:t>
            </a:r>
            <a:r>
              <a:rPr lang="en-US" kern="1200">
                <a:solidFill>
                  <a:schemeClr val="tx1"/>
                </a:solidFill>
              </a:rPr>
              <a:t>This discussion of cultural diversity is an overview only, with some generalizations that won’t be accurate in every situation. Always consider the unique circumstances of each encounter when making communication decisions.</a:t>
            </a:r>
          </a:p>
          <a:p>
            <a:endParaRPr lang="en-US" sz="1050"/>
          </a:p>
        </p:txBody>
      </p:sp>
      <p:sp>
        <p:nvSpPr>
          <p:cNvPr id="4" name="Slide Number Placeholder 3"/>
          <p:cNvSpPr>
            <a:spLocks noGrp="1"/>
          </p:cNvSpPr>
          <p:nvPr>
            <p:ph type="sldNum" sz="quarter" idx="10"/>
          </p:nvPr>
        </p:nvSpPr>
        <p:spPr/>
        <p:txBody>
          <a:bodyPr/>
          <a:lstStyle/>
          <a:p>
            <a:pPr>
              <a:defRPr/>
            </a:pPr>
            <a:fld id="{766E7AE1-AB7E-49F3-83CB-A87625FE4D6A}" type="slidenum">
              <a:rPr lang="en-US" smtClean="0"/>
              <a:pPr>
                <a:defRPr/>
              </a:pPr>
              <a:t>18</a:t>
            </a:fld>
            <a:endParaRPr lang="en-US"/>
          </a:p>
        </p:txBody>
      </p:sp>
    </p:spTree>
    <p:extLst>
      <p:ext uri="{BB962C8B-B14F-4D97-AF65-F5344CB8AC3E}">
        <p14:creationId xmlns:p14="http://schemas.microsoft.com/office/powerpoint/2010/main" val="3321173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6B258F55-FDBE-434B-B3AC-0FDAFCACD59D}" type="slidenum">
              <a:rPr lang="en-US"/>
              <a:pPr/>
              <a:t>19</a:t>
            </a:fld>
            <a:endParaRPr lang="en-US"/>
          </a:p>
        </p:txBody>
      </p:sp>
      <p:sp>
        <p:nvSpPr>
          <p:cNvPr id="53251" name="Rectangle 2"/>
          <p:cNvSpPr>
            <a:spLocks noGrp="1" noRot="1" noChangeAspect="1" noChangeArrowheads="1" noTextEdit="1"/>
          </p:cNvSpPr>
          <p:nvPr>
            <p:ph type="sldImg"/>
          </p:nvPr>
        </p:nvSpPr>
        <p:spPr>
          <a:solidFill>
            <a:srgbClr val="FFFFFF"/>
          </a:solidFill>
          <a:ln/>
        </p:spPr>
      </p:sp>
      <p:sp>
        <p:nvSpPr>
          <p:cNvPr id="53252" name="Rectangle 3"/>
          <p:cNvSpPr>
            <a:spLocks noGrp="1" noChangeArrowheads="1"/>
          </p:cNvSpPr>
          <p:nvPr>
            <p:ph type="body" idx="1"/>
          </p:nvPr>
        </p:nvSpPr>
        <p:spPr>
          <a:solidFill>
            <a:srgbClr val="FFFFFF"/>
          </a:solidFill>
          <a:ln>
            <a:noFill/>
          </a:ln>
        </p:spPr>
        <p:txBody>
          <a:bodyPr/>
          <a:lstStyle/>
          <a:p>
            <a:r>
              <a:rPr lang="en-US" kern="1200">
                <a:solidFill>
                  <a:schemeClr val="tx1"/>
                </a:solidFill>
              </a:rPr>
              <a:t>Every attempt at communication occurs within a </a:t>
            </a:r>
            <a:r>
              <a:rPr lang="en-US" b="1" kern="1200">
                <a:solidFill>
                  <a:schemeClr val="tx1"/>
                </a:solidFill>
              </a:rPr>
              <a:t>cultural context</a:t>
            </a:r>
            <a:r>
              <a:rPr lang="en-US" b="0" kern="1200">
                <a:solidFill>
                  <a:schemeClr val="tx1"/>
                </a:solidFill>
              </a:rPr>
              <a:t>—the</a:t>
            </a:r>
            <a:r>
              <a:rPr lang="en-US" kern="1200">
                <a:solidFill>
                  <a:schemeClr val="tx1"/>
                </a:solidFill>
              </a:rPr>
              <a:t> mixture of traditions, expectations, and unwritten social rules that help convey meaning between members of the same culture. Cultures vary widely in the role that context plays in communication.</a:t>
            </a:r>
          </a:p>
          <a:p>
            <a:endParaRPr lang="en-US" kern="1200">
              <a:solidFill>
                <a:schemeClr val="tx1"/>
              </a:solidFill>
            </a:endParaRPr>
          </a:p>
          <a:p>
            <a:r>
              <a:rPr lang="en-US" kern="1200">
                <a:solidFill>
                  <a:schemeClr val="tx1"/>
                </a:solidFill>
              </a:rPr>
              <a:t>In </a:t>
            </a:r>
            <a:r>
              <a:rPr lang="en-US" i="1" kern="1200">
                <a:solidFill>
                  <a:schemeClr val="tx1"/>
                </a:solidFill>
              </a:rPr>
              <a:t>a high-context culture, </a:t>
            </a:r>
            <a:r>
              <a:rPr lang="en-US" kern="1200">
                <a:solidFill>
                  <a:schemeClr val="tx1"/>
                </a:solidFill>
              </a:rPr>
              <a:t>people rely less on the explicit content of the message and more on the context of nonverbal actions and environmental setting to convey meaning. In such cultures, as individuals grow up, they learn how to recognize situational cues (such as gestures and tone of voice) and how to respond as expected. Also, in a high-context culture, the primary role of communication is often building relationships, not exchanging information.</a:t>
            </a:r>
          </a:p>
          <a:p>
            <a:endParaRPr lang="en-US" kern="1200">
              <a:solidFill>
                <a:schemeClr val="tx1"/>
              </a:solidFill>
            </a:endParaRPr>
          </a:p>
          <a:p>
            <a:r>
              <a:rPr lang="en-US" kern="1200">
                <a:solidFill>
                  <a:schemeClr val="tx1"/>
                </a:solidFill>
              </a:rPr>
              <a:t>In a </a:t>
            </a:r>
            <a:r>
              <a:rPr lang="en-US" i="1" kern="1200">
                <a:solidFill>
                  <a:schemeClr val="tx1"/>
                </a:solidFill>
              </a:rPr>
              <a:t>low-context culture, </a:t>
            </a:r>
            <a:r>
              <a:rPr lang="en-US" kern="1200">
                <a:solidFill>
                  <a:schemeClr val="tx1"/>
                </a:solidFill>
              </a:rPr>
              <a:t>people rely more on the explicit content of the message and less on circumstances and cues to convey meaning. In other words, more of the conveyed meaning is encoded into the actual message itself.</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kern="1200">
              <a:solidFill>
                <a:schemeClr val="tx1"/>
              </a:solidFill>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kern="1200">
                <a:solidFill>
                  <a:schemeClr val="tx1"/>
                </a:solidFill>
              </a:rPr>
              <a:t>The different expectations of low- and high-context cultures can create friction and misunderstanding when people try to communicate across cultural boundaries.</a:t>
            </a:r>
          </a:p>
          <a:p>
            <a:pPr eaLnBrk="1" hangingPunct="1"/>
            <a:endParaRPr lang="en-US" sz="1050">
              <a:solidFill>
                <a:srgbClr val="000000"/>
              </a:solidFill>
              <a:cs typeface="Times New Roman" pitchFamily="18" charset="0"/>
            </a:endParaRPr>
          </a:p>
        </p:txBody>
      </p:sp>
    </p:spTree>
    <p:extLst>
      <p:ext uri="{BB962C8B-B14F-4D97-AF65-F5344CB8AC3E}">
        <p14:creationId xmlns:p14="http://schemas.microsoft.com/office/powerpoint/2010/main" val="1415679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kern="1200">
                <a:solidFill>
                  <a:schemeClr val="tx1"/>
                </a:solidFill>
              </a:rPr>
              <a:t>Cultural context also influences legal and ethical behavior. For example, because low-context cultures value the written word, written agreements are binding. High-context cultures put less emphasis on the written word and consider personal pledges more important than contracts. They also tend to view law with flexibility; on the other hand, low-context cultures value the letter of the law.</a:t>
            </a:r>
          </a:p>
          <a:p>
            <a:endParaRPr lang="en-US" kern="1200">
              <a:solidFill>
                <a:schemeClr val="tx1"/>
              </a:solidFill>
            </a:endParaRPr>
          </a:p>
          <a:p>
            <a:r>
              <a:rPr lang="en-US" kern="1200">
                <a:solidFill>
                  <a:schemeClr val="tx1"/>
                </a:solidFill>
              </a:rPr>
              <a:t>Ethical principles are based to a large extent on cultural values, so trying to make ethical choices across cultures can be complicated.</a:t>
            </a:r>
            <a:r>
              <a:rPr lang="en-US" kern="1200" baseline="0">
                <a:solidFill>
                  <a:schemeClr val="tx1"/>
                </a:solidFill>
              </a:rPr>
              <a:t> </a:t>
            </a:r>
            <a:r>
              <a:rPr lang="en-US" kern="1200">
                <a:solidFill>
                  <a:schemeClr val="tx1"/>
                </a:solidFill>
              </a:rPr>
              <a:t>When communicating across cultures, keep your messages</a:t>
            </a:r>
            <a:r>
              <a:rPr lang="en-US" kern="1200" baseline="0">
                <a:solidFill>
                  <a:schemeClr val="tx1"/>
                </a:solidFill>
              </a:rPr>
              <a:t> </a:t>
            </a:r>
            <a:r>
              <a:rPr lang="en-US" kern="1200">
                <a:solidFill>
                  <a:schemeClr val="tx1"/>
                </a:solidFill>
              </a:rPr>
              <a:t>ethical by applying four basic principles: </a:t>
            </a:r>
          </a:p>
          <a:p>
            <a:pPr marL="171450" indent="-171450">
              <a:buFont typeface="Arial" pitchFamily="34" charset="0"/>
              <a:buChar char="•"/>
            </a:pPr>
            <a:r>
              <a:rPr lang="en-US" kern="1200">
                <a:solidFill>
                  <a:schemeClr val="tx1"/>
                </a:solidFill>
              </a:rPr>
              <a:t>Actively seek mutual ground. </a:t>
            </a:r>
          </a:p>
          <a:p>
            <a:pPr marL="171450" indent="-171450">
              <a:buFont typeface="Arial" pitchFamily="34" charset="0"/>
              <a:buChar char="•"/>
            </a:pPr>
            <a:r>
              <a:rPr lang="en-US" kern="1200">
                <a:solidFill>
                  <a:schemeClr val="tx1"/>
                </a:solidFill>
              </a:rPr>
              <a:t>Send and receive messages without judgment. </a:t>
            </a:r>
          </a:p>
          <a:p>
            <a:pPr marL="171450" indent="-171450">
              <a:buFont typeface="Arial" pitchFamily="34" charset="0"/>
              <a:buChar char="•"/>
            </a:pPr>
            <a:r>
              <a:rPr lang="en-US" kern="1200">
                <a:solidFill>
                  <a:schemeClr val="tx1"/>
                </a:solidFill>
              </a:rPr>
              <a:t>Send messages that are honest. </a:t>
            </a:r>
          </a:p>
          <a:p>
            <a:pPr marL="171450" indent="-171450">
              <a:buFont typeface="Arial" pitchFamily="34" charset="0"/>
              <a:buChar char="•"/>
            </a:pPr>
            <a:r>
              <a:rPr lang="en-US" kern="1200">
                <a:solidFill>
                  <a:schemeClr val="tx1"/>
                </a:solidFill>
              </a:rPr>
              <a:t>Show respect for cultural differences. </a:t>
            </a:r>
          </a:p>
          <a:p>
            <a:pPr marL="171450" indent="-171450">
              <a:buFont typeface="Arial" pitchFamily="34" charset="0"/>
              <a:buChar char="•"/>
            </a:pPr>
            <a:endParaRPr lang="en-US" sz="1050"/>
          </a:p>
        </p:txBody>
      </p:sp>
      <p:sp>
        <p:nvSpPr>
          <p:cNvPr id="4" name="Slide Number Placeholder 3"/>
          <p:cNvSpPr>
            <a:spLocks noGrp="1"/>
          </p:cNvSpPr>
          <p:nvPr>
            <p:ph type="sldNum" sz="quarter" idx="10"/>
          </p:nvPr>
        </p:nvSpPr>
        <p:spPr/>
        <p:txBody>
          <a:bodyPr/>
          <a:lstStyle/>
          <a:p>
            <a:pPr>
              <a:defRPr/>
            </a:pPr>
            <a:fld id="{766E7AE1-AB7E-49F3-83CB-A87625FE4D6A}" type="slidenum">
              <a:rPr lang="en-US" smtClean="0"/>
              <a:pPr>
                <a:defRPr/>
              </a:pPr>
              <a:t>20</a:t>
            </a:fld>
            <a:endParaRPr lang="en-US"/>
          </a:p>
        </p:txBody>
      </p:sp>
    </p:spTree>
    <p:extLst>
      <p:ext uri="{BB962C8B-B14F-4D97-AF65-F5344CB8AC3E}">
        <p14:creationId xmlns:p14="http://schemas.microsoft.com/office/powerpoint/2010/main" val="2045728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kern="1200">
                <a:solidFill>
                  <a:schemeClr val="tx1"/>
                </a:solidFill>
              </a:rPr>
              <a:t>Social behavior is guided by numerous rules, some of them formal and specifically articulated (table manners are a good example) and others more informal and learned over time (such as the comfortable standing distance between two speakers in an office). The combination of formal and informal rules influences the overall behavior of everyone in a society in such areas as manners, attitudes toward time, individual versus community values, attitudes toward status and wealth, and respect for authority.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kern="1200">
              <a:solidFill>
                <a:schemeClr val="tx1"/>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kern="1200">
                <a:solidFill>
                  <a:schemeClr val="tx1"/>
                </a:solidFill>
              </a:rPr>
              <a:t>Understanding the nuances of social customs takes time and effort, but most businesspeople are happy to explain the habits and expectations of their culture. Plus, they will view your curiosity as a sign of respect.</a:t>
            </a:r>
          </a:p>
          <a:p>
            <a:endParaRPr lang="en-US" sz="1050"/>
          </a:p>
        </p:txBody>
      </p:sp>
      <p:sp>
        <p:nvSpPr>
          <p:cNvPr id="4" name="Slide Number Placeholder 3"/>
          <p:cNvSpPr>
            <a:spLocks noGrp="1"/>
          </p:cNvSpPr>
          <p:nvPr>
            <p:ph type="sldNum" sz="quarter" idx="10"/>
          </p:nvPr>
        </p:nvSpPr>
        <p:spPr/>
        <p:txBody>
          <a:bodyPr/>
          <a:lstStyle/>
          <a:p>
            <a:pPr>
              <a:defRPr/>
            </a:pPr>
            <a:fld id="{766E7AE1-AB7E-49F3-83CB-A87625FE4D6A}" type="slidenum">
              <a:rPr lang="en-US" smtClean="0"/>
              <a:pPr>
                <a:defRPr/>
              </a:pPr>
              <a:t>21</a:t>
            </a:fld>
            <a:endParaRPr lang="en-US"/>
          </a:p>
        </p:txBody>
      </p:sp>
    </p:spTree>
    <p:extLst>
      <p:ext uri="{BB962C8B-B14F-4D97-AF65-F5344CB8AC3E}">
        <p14:creationId xmlns:p14="http://schemas.microsoft.com/office/powerpoint/2010/main" val="26276521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5BFD230-A4A7-4780-B959-BA4D83064098}" type="slidenum">
              <a:rPr lang="en-US" smtClean="0"/>
              <a:pPr>
                <a:defRPr/>
              </a:pPr>
              <a:t>23</a:t>
            </a:fld>
            <a:endParaRPr lang="en-US"/>
          </a:p>
        </p:txBody>
      </p:sp>
    </p:spTree>
    <p:extLst>
      <p:ext uri="{BB962C8B-B14F-4D97-AF65-F5344CB8AC3E}">
        <p14:creationId xmlns:p14="http://schemas.microsoft.com/office/powerpoint/2010/main" val="16404082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5BFD230-A4A7-4780-B959-BA4D83064098}" type="slidenum">
              <a:rPr lang="en-US" smtClean="0"/>
              <a:pPr>
                <a:defRPr/>
              </a:pPr>
              <a:t>25</a:t>
            </a:fld>
            <a:endParaRPr lang="en-US"/>
          </a:p>
        </p:txBody>
      </p:sp>
    </p:spTree>
    <p:extLst>
      <p:ext uri="{BB962C8B-B14F-4D97-AF65-F5344CB8AC3E}">
        <p14:creationId xmlns:p14="http://schemas.microsoft.com/office/powerpoint/2010/main" val="24523283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5BFD230-A4A7-4780-B959-BA4D83064098}" type="slidenum">
              <a:rPr lang="en-US" smtClean="0"/>
              <a:pPr>
                <a:defRPr/>
              </a:pPr>
              <a:t>26</a:t>
            </a:fld>
            <a:endParaRPr lang="en-US"/>
          </a:p>
        </p:txBody>
      </p:sp>
    </p:spTree>
    <p:extLst>
      <p:ext uri="{BB962C8B-B14F-4D97-AF65-F5344CB8AC3E}">
        <p14:creationId xmlns:p14="http://schemas.microsoft.com/office/powerpoint/2010/main" val="32185025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5BFD230-A4A7-4780-B959-BA4D83064098}" type="slidenum">
              <a:rPr lang="en-US" smtClean="0"/>
              <a:pPr>
                <a:defRPr/>
              </a:pPr>
              <a:t>27</a:t>
            </a:fld>
            <a:endParaRPr lang="en-US"/>
          </a:p>
        </p:txBody>
      </p:sp>
    </p:spTree>
    <p:extLst>
      <p:ext uri="{BB962C8B-B14F-4D97-AF65-F5344CB8AC3E}">
        <p14:creationId xmlns:p14="http://schemas.microsoft.com/office/powerpoint/2010/main" val="12538967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20B0E7E3-883E-499A-AF60-7C7444ADC7C9}" type="slidenum">
              <a:rPr lang="en-US"/>
              <a:pPr/>
              <a:t>28</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r>
              <a:rPr lang="en-US"/>
              <a:t>Nonverbal communication is a vital part of the communication process. Everything from facial expressions to style of dress can influence the way receivers decode messages, and the interpretation of nonverbal signals can vary widely from culture to culture. Don’t assume that the gestures you grew up with will translate to another culture; doing so could lead to embarrassing mistakes. (Refer to Chapter 2 for more about nonverbal communication.)</a:t>
            </a:r>
          </a:p>
          <a:p>
            <a:pPr eaLnBrk="1" hangingPunct="1"/>
            <a:endParaRPr lang="en-US"/>
          </a:p>
        </p:txBody>
      </p:sp>
    </p:spTree>
    <p:extLst>
      <p:ext uri="{BB962C8B-B14F-4D97-AF65-F5344CB8AC3E}">
        <p14:creationId xmlns:p14="http://schemas.microsoft.com/office/powerpoint/2010/main" val="1076658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5BFD230-A4A7-4780-B959-BA4D83064098}" type="slidenum">
              <a:rPr lang="en-US" smtClean="0"/>
              <a:pPr>
                <a:defRPr/>
              </a:pPr>
              <a:t>3</a:t>
            </a:fld>
            <a:endParaRPr lang="en-US"/>
          </a:p>
        </p:txBody>
      </p:sp>
    </p:spTree>
    <p:extLst>
      <p:ext uri="{BB962C8B-B14F-4D97-AF65-F5344CB8AC3E}">
        <p14:creationId xmlns:p14="http://schemas.microsoft.com/office/powerpoint/2010/main" val="36751484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kern="1200">
                <a:solidFill>
                  <a:schemeClr val="tx1"/>
                </a:solidFill>
              </a:rPr>
              <a:t>In some cultures, youth is associated with strength, energy, possibilities, and freedom. </a:t>
            </a:r>
            <a:r>
              <a:rPr lang="en-US"/>
              <a:t>A</a:t>
            </a:r>
            <a:r>
              <a:rPr lang="en-US" kern="1200">
                <a:solidFill>
                  <a:schemeClr val="tx1"/>
                </a:solidFill>
              </a:rPr>
              <a:t>ge is often associated with declining power and a loss of respect and authority. In contrast, in cultures that value age and seniority, longevity earns respect and increasing power and freedom.</a:t>
            </a:r>
          </a:p>
          <a:p>
            <a:r>
              <a:rPr lang="en-US" kern="1200">
                <a:solidFill>
                  <a:schemeClr val="tx1"/>
                </a:solidFill>
              </a:rPr>
              <a:t>Each generation can bring particular strengths to the workplace. For instance, older workers can offer broader experience, the benefits of important business relationships nurtured over many years, and high degrees of “practical intelligence,” such as the ability to solve complex, poorly-defined problems. However, getting the benefits of having multiple generations in a workplace can require some accommodation on everyone’s part because of differing habits and perspectives.</a:t>
            </a:r>
          </a:p>
          <a:p>
            <a:r>
              <a:rPr lang="en-US" kern="1200">
                <a:solidFill>
                  <a:schemeClr val="tx1"/>
                </a:solidFill>
              </a:rPr>
              <a:t> </a:t>
            </a:r>
          </a:p>
          <a:p>
            <a:endParaRPr lang="en-US" sz="1050"/>
          </a:p>
        </p:txBody>
      </p:sp>
      <p:sp>
        <p:nvSpPr>
          <p:cNvPr id="4" name="Slide Number Placeholder 3"/>
          <p:cNvSpPr>
            <a:spLocks noGrp="1"/>
          </p:cNvSpPr>
          <p:nvPr>
            <p:ph type="sldNum" sz="quarter" idx="10"/>
          </p:nvPr>
        </p:nvSpPr>
        <p:spPr/>
        <p:txBody>
          <a:bodyPr/>
          <a:lstStyle/>
          <a:p>
            <a:pPr>
              <a:defRPr/>
            </a:pPr>
            <a:fld id="{766E7AE1-AB7E-49F3-83CB-A87625FE4D6A}" type="slidenum">
              <a:rPr lang="en-US" smtClean="0"/>
              <a:pPr>
                <a:defRPr/>
              </a:pPr>
              <a:t>29</a:t>
            </a:fld>
            <a:endParaRPr lang="en-US"/>
          </a:p>
        </p:txBody>
      </p:sp>
    </p:spTree>
    <p:extLst>
      <p:ext uri="{BB962C8B-B14F-4D97-AF65-F5344CB8AC3E}">
        <p14:creationId xmlns:p14="http://schemas.microsoft.com/office/powerpoint/2010/main" val="10187683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hangingPunct="0"/>
            <a:r>
              <a:rPr lang="en-US" kern="1200">
                <a:solidFill>
                  <a:schemeClr val="tx1"/>
                </a:solidFill>
              </a:rPr>
              <a:t>Gender influences workplace communication in several important ways. First, the perception of men and women in business varies from culture to culture, and </a:t>
            </a:r>
            <a:r>
              <a:rPr lang="en-US" i="1" kern="1200">
                <a:solidFill>
                  <a:schemeClr val="tx1"/>
                </a:solidFill>
              </a:rPr>
              <a:t>gender bias </a:t>
            </a:r>
            <a:r>
              <a:rPr lang="en-US" kern="1200">
                <a:solidFill>
                  <a:schemeClr val="tx1"/>
                </a:solidFill>
              </a:rPr>
              <a:t>can range from overt discrimination to subtle and even unconscious beliefs. </a:t>
            </a:r>
          </a:p>
          <a:p>
            <a:pPr hangingPunct="0"/>
            <a:endParaRPr lang="en-US" kern="1200">
              <a:solidFill>
                <a:schemeClr val="tx1"/>
              </a:solidFill>
            </a:endParaRPr>
          </a:p>
          <a:p>
            <a:pPr hangingPunct="0"/>
            <a:r>
              <a:rPr lang="en-US" kern="1200">
                <a:solidFill>
                  <a:schemeClr val="tx1"/>
                </a:solidFill>
              </a:rPr>
              <a:t>Second, although the ratio of men and women in entry-level professional positions is roughly equal, the percentage of </a:t>
            </a:r>
            <a:r>
              <a:rPr lang="en-US" i="1" kern="1200">
                <a:solidFill>
                  <a:schemeClr val="tx1"/>
                </a:solidFill>
              </a:rPr>
              <a:t>management roles </a:t>
            </a:r>
            <a:r>
              <a:rPr lang="en-US" kern="1200">
                <a:solidFill>
                  <a:schemeClr val="tx1"/>
                </a:solidFill>
              </a:rPr>
              <a:t>held by men increases steadily the further one looks up the corporate ladder. This imbalance can significantly affect communication in such areas as mentoring, which is a vital development opportunity for lower and middle managers who want to move into senior positions.</a:t>
            </a:r>
          </a:p>
          <a:p>
            <a:pPr hangingPunct="0"/>
            <a:endParaRPr lang="en-US" kern="1200">
              <a:solidFill>
                <a:schemeClr val="tx1"/>
              </a:solidFill>
            </a:endParaRPr>
          </a:p>
          <a:p>
            <a:pPr hangingPunct="0"/>
            <a:r>
              <a:rPr lang="en-US" kern="1200">
                <a:solidFill>
                  <a:schemeClr val="tx1"/>
                </a:solidFill>
              </a:rPr>
              <a:t>Third, evidence suggests that men and women tend to have somewhat different </a:t>
            </a:r>
            <a:r>
              <a:rPr lang="en-US" i="1" kern="1200">
                <a:solidFill>
                  <a:schemeClr val="tx1"/>
                </a:solidFill>
              </a:rPr>
              <a:t>communication styles</a:t>
            </a:r>
            <a:r>
              <a:rPr lang="en-US" kern="1200">
                <a:solidFill>
                  <a:schemeClr val="tx1"/>
                </a:solidFill>
              </a:rPr>
              <a:t>. Broadly speaking, men emphasize content and outcomes in their communication efforts, whereas women place a higher premium on relationship maintenance. Changing these perceptions could go a long way toward improving communication and equity in the workplace.</a:t>
            </a:r>
          </a:p>
          <a:p>
            <a:endParaRPr lang="en-US" sz="1050"/>
          </a:p>
        </p:txBody>
      </p:sp>
      <p:sp>
        <p:nvSpPr>
          <p:cNvPr id="4" name="Slide Number Placeholder 3"/>
          <p:cNvSpPr>
            <a:spLocks noGrp="1"/>
          </p:cNvSpPr>
          <p:nvPr>
            <p:ph type="sldNum" sz="quarter" idx="10"/>
          </p:nvPr>
        </p:nvSpPr>
        <p:spPr/>
        <p:txBody>
          <a:bodyPr/>
          <a:lstStyle/>
          <a:p>
            <a:pPr>
              <a:defRPr/>
            </a:pPr>
            <a:fld id="{766E7AE1-AB7E-49F3-83CB-A87625FE4D6A}" type="slidenum">
              <a:rPr lang="en-US" smtClean="0"/>
              <a:pPr>
                <a:defRPr/>
              </a:pPr>
              <a:t>31</a:t>
            </a:fld>
            <a:endParaRPr lang="en-US"/>
          </a:p>
        </p:txBody>
      </p:sp>
    </p:spTree>
    <p:extLst>
      <p:ext uri="{BB962C8B-B14F-4D97-AF65-F5344CB8AC3E}">
        <p14:creationId xmlns:p14="http://schemas.microsoft.com/office/powerpoint/2010/main" val="6450243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kern="1200">
                <a:solidFill>
                  <a:schemeClr val="tx1"/>
                </a:solidFill>
              </a:rPr>
              <a:t>As one of the most personal and influential aspects of life, religion brings potential for controversy in a work setting—as evidenced by a significant rise in the number of religious discrimination lawsuits. Some employees feel they should be able to express their beliefs in the workplace, but companies try to avoid situations in which openly-expressed religious differences cause friction between employees or distract employees from their responsibilities. As more companies work to establish inclusive workplaces, you can expect to see this issue being discussed at many companies in the coming years.</a:t>
            </a:r>
          </a:p>
          <a:p>
            <a:endParaRPr lang="en-US" sz="1050"/>
          </a:p>
        </p:txBody>
      </p:sp>
      <p:sp>
        <p:nvSpPr>
          <p:cNvPr id="4" name="Slide Number Placeholder 3"/>
          <p:cNvSpPr>
            <a:spLocks noGrp="1"/>
          </p:cNvSpPr>
          <p:nvPr>
            <p:ph type="sldNum" sz="quarter" idx="10"/>
          </p:nvPr>
        </p:nvSpPr>
        <p:spPr/>
        <p:txBody>
          <a:bodyPr/>
          <a:lstStyle/>
          <a:p>
            <a:pPr>
              <a:defRPr/>
            </a:pPr>
            <a:fld id="{766E7AE1-AB7E-49F3-83CB-A87625FE4D6A}" type="slidenum">
              <a:rPr lang="en-US" smtClean="0"/>
              <a:pPr>
                <a:defRPr/>
              </a:pPr>
              <a:t>34</a:t>
            </a:fld>
            <a:endParaRPr lang="en-US"/>
          </a:p>
        </p:txBody>
      </p:sp>
    </p:spTree>
    <p:extLst>
      <p:ext uri="{BB962C8B-B14F-4D97-AF65-F5344CB8AC3E}">
        <p14:creationId xmlns:p14="http://schemas.microsoft.com/office/powerpoint/2010/main" val="24430282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kern="1200">
                <a:solidFill>
                  <a:schemeClr val="tx1"/>
                </a:solidFill>
              </a:rPr>
              <a:t>People whose hearing, vision, cognitive ability, or physical ability to operate computers is impaired can be at a significant disadvantage in today’s workplace. As with other elements of diversity, success starts with respect for individuals and sensitivity to differences. Employers can also invest in a variety of </a:t>
            </a:r>
            <a:r>
              <a:rPr lang="en-US" i="1" kern="1200">
                <a:solidFill>
                  <a:schemeClr val="tx1"/>
                </a:solidFill>
              </a:rPr>
              <a:t>assistive technologies </a:t>
            </a:r>
            <a:r>
              <a:rPr lang="en-US" kern="1200">
                <a:solidFill>
                  <a:schemeClr val="tx1"/>
                </a:solidFill>
              </a:rPr>
              <a:t>that help create a vital link for thousands of employees with disabilities, giving them opportunities to pursue a greater range of career paths and giving employers access to a broader base of talent.</a:t>
            </a:r>
          </a:p>
          <a:p>
            <a:endParaRPr lang="en-US" sz="1050"/>
          </a:p>
        </p:txBody>
      </p:sp>
      <p:sp>
        <p:nvSpPr>
          <p:cNvPr id="4" name="Slide Number Placeholder 3"/>
          <p:cNvSpPr>
            <a:spLocks noGrp="1"/>
          </p:cNvSpPr>
          <p:nvPr>
            <p:ph type="sldNum" sz="quarter" idx="10"/>
          </p:nvPr>
        </p:nvSpPr>
        <p:spPr/>
        <p:txBody>
          <a:bodyPr/>
          <a:lstStyle/>
          <a:p>
            <a:pPr>
              <a:defRPr/>
            </a:pPr>
            <a:fld id="{766E7AE1-AB7E-49F3-83CB-A87625FE4D6A}" type="slidenum">
              <a:rPr lang="en-US" smtClean="0"/>
              <a:pPr>
                <a:defRPr/>
              </a:pPr>
              <a:t>35</a:t>
            </a:fld>
            <a:endParaRPr lang="en-US"/>
          </a:p>
        </p:txBody>
      </p:sp>
    </p:spTree>
    <p:extLst>
      <p:ext uri="{BB962C8B-B14F-4D97-AF65-F5344CB8AC3E}">
        <p14:creationId xmlns:p14="http://schemas.microsoft.com/office/powerpoint/2010/main" val="35085824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5BFD230-A4A7-4780-B959-BA4D83064098}" type="slidenum">
              <a:rPr lang="en-US" smtClean="0"/>
              <a:pPr>
                <a:defRPr/>
              </a:pPr>
              <a:t>36</a:t>
            </a:fld>
            <a:endParaRPr lang="en-US"/>
          </a:p>
        </p:txBody>
      </p:sp>
    </p:spTree>
    <p:extLst>
      <p:ext uri="{BB962C8B-B14F-4D97-AF65-F5344CB8AC3E}">
        <p14:creationId xmlns:p14="http://schemas.microsoft.com/office/powerpoint/2010/main" val="25954218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66E7AE1-AB7E-49F3-83CB-A87625FE4D6A}" type="slidenum">
              <a:rPr lang="en-US" smtClean="0"/>
              <a:pPr>
                <a:defRPr/>
              </a:pPr>
              <a:t>37</a:t>
            </a:fld>
            <a:endParaRPr lang="en-US"/>
          </a:p>
        </p:txBody>
      </p:sp>
    </p:spTree>
    <p:extLst>
      <p:ext uri="{BB962C8B-B14F-4D97-AF65-F5344CB8AC3E}">
        <p14:creationId xmlns:p14="http://schemas.microsoft.com/office/powerpoint/2010/main" val="19703777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1" i="0" u="none" strike="noStrike" kern="1200" baseline="0">
                <a:solidFill>
                  <a:schemeClr val="tx1"/>
                </a:solidFill>
                <a:latin typeface="Candara" panose="020E0502030303020204" pitchFamily="34" charset="0"/>
                <a:ea typeface="+mn-ea"/>
                <a:cs typeface="+mn-cs"/>
              </a:rPr>
              <a:t>Ethnocentrism</a:t>
            </a:r>
            <a:r>
              <a:rPr lang="en-US" sz="1100" b="0" i="0" u="none" strike="noStrike" kern="1200" baseline="0">
                <a:solidFill>
                  <a:schemeClr val="tx1"/>
                </a:solidFill>
                <a:latin typeface="Candara" panose="020E0502030303020204" pitchFamily="34" charset="0"/>
                <a:ea typeface="+mn-ea"/>
                <a:cs typeface="+mn-cs"/>
              </a:rPr>
              <a:t> is the tendency to judge other groups according to the standards, behaviors, and customs of one’s own group. Given the automatic influence of one’s own culture, when people compare their culture to others, they often conclude that their own is superior.</a:t>
            </a:r>
            <a:endParaRPr lang="en-US" sz="1050"/>
          </a:p>
          <a:p>
            <a:endParaRPr lang="en-US" sz="1100" b="0" i="0" u="none" strike="noStrike" kern="1200" baseline="0">
              <a:solidFill>
                <a:schemeClr val="tx1"/>
              </a:solidFill>
              <a:latin typeface="Candara" panose="020E0502030303020204" pitchFamily="34" charset="0"/>
              <a:ea typeface="+mn-ea"/>
              <a:cs typeface="+mn-cs"/>
            </a:endParaRPr>
          </a:p>
          <a:p>
            <a:r>
              <a:rPr lang="en-US" sz="1100" b="0" i="0" u="none" strike="noStrike" kern="1200" baseline="0">
                <a:solidFill>
                  <a:schemeClr val="tx1"/>
                </a:solidFill>
                <a:latin typeface="Candara" panose="020E0502030303020204" pitchFamily="34" charset="0"/>
                <a:ea typeface="+mn-ea"/>
                <a:cs typeface="+mn-cs"/>
              </a:rPr>
              <a:t>Distorted views of other cultures or groups also result from </a:t>
            </a:r>
            <a:r>
              <a:rPr lang="en-US" sz="1100" b="1" i="0" u="none" strike="noStrike" kern="1200" baseline="0">
                <a:solidFill>
                  <a:schemeClr val="tx1"/>
                </a:solidFill>
                <a:latin typeface="Candara" panose="020E0502030303020204" pitchFamily="34" charset="0"/>
                <a:ea typeface="+mn-ea"/>
                <a:cs typeface="+mn-cs"/>
              </a:rPr>
              <a:t>stereotyping</a:t>
            </a:r>
            <a:r>
              <a:rPr lang="en-US" sz="1100" b="0" i="0" u="none" strike="noStrike" kern="1200" baseline="0">
                <a:solidFill>
                  <a:schemeClr val="tx1"/>
                </a:solidFill>
                <a:latin typeface="Candara" panose="020E0502030303020204" pitchFamily="34" charset="0"/>
                <a:ea typeface="+mn-ea"/>
                <a:cs typeface="+mn-cs"/>
              </a:rPr>
              <a:t> – assigning a wide range of generalized attributes to an individual on the basis of membership in a particular culture or social group. For instance, assuming that an older colleague will be out of touch with the youth market or that a younger colleague can’t be an inspiring leader would be stereotyping age groups.</a:t>
            </a:r>
          </a:p>
          <a:p>
            <a:endParaRPr lang="en-US" sz="1100" b="0" i="0" u="none" strike="noStrike" kern="1200" baseline="0">
              <a:solidFill>
                <a:schemeClr val="tx1"/>
              </a:solidFill>
              <a:latin typeface="Candara" panose="020E0502030303020204" pitchFamily="34" charset="0"/>
              <a:ea typeface="+mn-ea"/>
              <a:cs typeface="+mn-cs"/>
            </a:endParaRPr>
          </a:p>
          <a:p>
            <a:endParaRPr lang="en-US" sz="1100" b="0" i="0" u="none" strike="noStrike" kern="1200" baseline="0">
              <a:solidFill>
                <a:schemeClr val="tx1"/>
              </a:solidFill>
              <a:latin typeface="Candara" panose="020E0502030303020204"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766E7AE1-AB7E-49F3-83CB-A87625FE4D6A}" type="slidenum">
              <a:rPr lang="en-US" smtClean="0"/>
              <a:pPr>
                <a:defRPr/>
              </a:pPr>
              <a:t>38</a:t>
            </a:fld>
            <a:endParaRPr lang="en-US"/>
          </a:p>
        </p:txBody>
      </p:sp>
    </p:spTree>
    <p:extLst>
      <p:ext uri="{BB962C8B-B14F-4D97-AF65-F5344CB8AC3E}">
        <p14:creationId xmlns:p14="http://schemas.microsoft.com/office/powerpoint/2010/main" val="23389306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5BFD230-A4A7-4780-B959-BA4D83064098}" type="slidenum">
              <a:rPr lang="en-US" smtClean="0"/>
              <a:pPr>
                <a:defRPr/>
              </a:pPr>
              <a:t>41</a:t>
            </a:fld>
            <a:endParaRPr lang="en-US"/>
          </a:p>
        </p:txBody>
      </p:sp>
    </p:spTree>
    <p:extLst>
      <p:ext uri="{BB962C8B-B14F-4D97-AF65-F5344CB8AC3E}">
        <p14:creationId xmlns:p14="http://schemas.microsoft.com/office/powerpoint/2010/main" val="29873286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A8E117D9-30F4-4D8C-B157-F2B31C2CE92D}" type="slidenum">
              <a:rPr lang="en-US"/>
              <a:pPr/>
              <a:t>47</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r>
              <a:rPr lang="en-US" sz="1100" b="0" i="0" u="none" strike="noStrike" kern="1200" baseline="0">
                <a:solidFill>
                  <a:schemeClr val="tx1"/>
                </a:solidFill>
                <a:latin typeface="Candara" panose="020E0502030303020204" pitchFamily="34" charset="0"/>
                <a:ea typeface="+mn-ea"/>
                <a:cs typeface="+mn-cs"/>
              </a:rPr>
              <a:t>Here are four guidelines for adapting to any business culture:</a:t>
            </a:r>
          </a:p>
          <a:p>
            <a:endParaRPr lang="en-US" sz="1100" b="0" i="0" u="none" strike="noStrike" kern="1200" baseline="0">
              <a:solidFill>
                <a:schemeClr val="tx1"/>
              </a:solidFill>
              <a:latin typeface="Candara" panose="020E0502030303020204" pitchFamily="34" charset="0"/>
              <a:ea typeface="+mn-ea"/>
              <a:cs typeface="+mn-cs"/>
            </a:endParaRPr>
          </a:p>
          <a:p>
            <a:pPr marL="171450" indent="-171450">
              <a:buFont typeface="Arial"/>
              <a:buChar char="•"/>
            </a:pPr>
            <a:r>
              <a:rPr lang="en-US" sz="1100" b="1" i="0" u="none" strike="noStrike" kern="1200" baseline="0">
                <a:solidFill>
                  <a:schemeClr val="tx1"/>
                </a:solidFill>
                <a:latin typeface="Candara" panose="020E0502030303020204" pitchFamily="34" charset="0"/>
                <a:ea typeface="+mn-ea"/>
                <a:cs typeface="+mn-cs"/>
              </a:rPr>
              <a:t>Become aware of your own biases. </a:t>
            </a:r>
          </a:p>
          <a:p>
            <a:r>
              <a:rPr lang="en-US" sz="1100" b="0" i="0" u="none" strike="noStrike" kern="1200" baseline="0">
                <a:solidFill>
                  <a:schemeClr val="tx1"/>
                </a:solidFill>
                <a:latin typeface="Candara" panose="020E0502030303020204" pitchFamily="34" charset="0"/>
                <a:ea typeface="+mn-ea"/>
                <a:cs typeface="+mn-cs"/>
              </a:rPr>
              <a:t>Successful intercultural communication requires more than just an understanding of the other party’s culture; you need to understand your own culture and the way it shapes your communication habits. For instance, knowing that you value independence and individual accomplishment will help you communicate more successfully in a culture that values consensus and group harmony.</a:t>
            </a:r>
            <a:endParaRPr lang="en-US" sz="1100" b="1" i="0" u="none" strike="noStrike" kern="1200" baseline="0">
              <a:solidFill>
                <a:schemeClr val="tx1"/>
              </a:solidFill>
              <a:latin typeface="Candara" panose="020E0502030303020204" pitchFamily="34" charset="0"/>
              <a:ea typeface="+mn-ea"/>
              <a:cs typeface="+mn-cs"/>
            </a:endParaRPr>
          </a:p>
          <a:p>
            <a:pPr marL="171450" indent="-171450">
              <a:buFont typeface="Arial"/>
              <a:buChar char="•"/>
            </a:pPr>
            <a:r>
              <a:rPr lang="en-US" sz="1100" b="1" i="0" u="none" strike="noStrike" kern="1200" baseline="0">
                <a:solidFill>
                  <a:schemeClr val="tx1"/>
                </a:solidFill>
                <a:latin typeface="Candara" panose="020E0502030303020204" pitchFamily="34" charset="0"/>
                <a:ea typeface="+mn-ea"/>
                <a:cs typeface="+mn-cs"/>
              </a:rPr>
              <a:t>Be careful about applying the “Golden Rule.” </a:t>
            </a:r>
          </a:p>
          <a:p>
            <a:r>
              <a:rPr lang="en-US" sz="1100" b="0" i="0" u="none" strike="noStrike" kern="1200" baseline="0">
                <a:solidFill>
                  <a:schemeClr val="tx1"/>
                </a:solidFill>
                <a:latin typeface="Candara" panose="020E0502030303020204" pitchFamily="34" charset="0"/>
                <a:ea typeface="+mn-ea"/>
                <a:cs typeface="+mn-cs"/>
              </a:rPr>
              <a:t>You probably heard this growing up: “Treat people the way you want to be treated.” The problem with the Golden Rule is that other people don’t always want to be treated the same way you want to be treated, particularly across cultural boundaries. The best approach: Treat people the way </a:t>
            </a:r>
            <a:r>
              <a:rPr lang="en-US" sz="1100" b="0" i="1" u="none" strike="noStrike" kern="1200" baseline="0">
                <a:solidFill>
                  <a:schemeClr val="tx1"/>
                </a:solidFill>
                <a:latin typeface="Candara" panose="020E0502030303020204" pitchFamily="34" charset="0"/>
                <a:ea typeface="+mn-ea"/>
                <a:cs typeface="+mn-cs"/>
              </a:rPr>
              <a:t>they</a:t>
            </a:r>
            <a:r>
              <a:rPr lang="en-US" sz="1100" b="0" i="0" u="none" strike="noStrike" kern="1200" baseline="0">
                <a:solidFill>
                  <a:schemeClr val="tx1"/>
                </a:solidFill>
                <a:latin typeface="Candara" panose="020E0502030303020204" pitchFamily="34" charset="0"/>
                <a:ea typeface="+mn-ea"/>
                <a:cs typeface="+mn-cs"/>
              </a:rPr>
              <a:t> want to be treated.</a:t>
            </a:r>
          </a:p>
          <a:p>
            <a:pPr marL="171450" indent="-171450">
              <a:buFont typeface="Arial"/>
              <a:buChar char="•"/>
            </a:pPr>
            <a:r>
              <a:rPr lang="en-US" sz="1100" b="1" i="0" u="none" strike="noStrike" kern="1200" baseline="0">
                <a:solidFill>
                  <a:schemeClr val="tx1"/>
                </a:solidFill>
                <a:latin typeface="Candara" panose="020E0502030303020204" pitchFamily="34" charset="0"/>
                <a:ea typeface="+mn-ea"/>
                <a:cs typeface="+mn-cs"/>
              </a:rPr>
              <a:t>Exercise tolerance, flexibility, and respect. </a:t>
            </a:r>
          </a:p>
          <a:p>
            <a:r>
              <a:rPr lang="en-US" sz="1100" b="0" i="0" u="none" strike="noStrike" kern="1200" baseline="0">
                <a:solidFill>
                  <a:schemeClr val="tx1"/>
                </a:solidFill>
                <a:latin typeface="Candara" panose="020E0502030303020204" pitchFamily="34" charset="0"/>
                <a:ea typeface="+mn-ea"/>
                <a:cs typeface="+mn-cs"/>
              </a:rPr>
              <a:t>As IBM’s Ron Glover puts it, “To the greatest extent possible, we try to manage our people and our practices in ways that are respectful of the core principles of any given country or organization or culture.”</a:t>
            </a:r>
          </a:p>
          <a:p>
            <a:pPr marL="171450" indent="-171450">
              <a:buFont typeface="Arial"/>
              <a:buChar char="•"/>
            </a:pPr>
            <a:r>
              <a:rPr lang="en-US" sz="1100" b="1" i="0" u="none" strike="noStrike" kern="1200" baseline="0">
                <a:solidFill>
                  <a:schemeClr val="tx1"/>
                </a:solidFill>
                <a:latin typeface="Candara" panose="020E0502030303020204" pitchFamily="34" charset="0"/>
                <a:ea typeface="+mn-ea"/>
                <a:cs typeface="+mn-cs"/>
              </a:rPr>
              <a:t>Practice patience and maintain a sense of humor. </a:t>
            </a:r>
          </a:p>
          <a:p>
            <a:r>
              <a:rPr lang="en-US" sz="1100" b="0" i="0" u="none" strike="noStrike" kern="1200" baseline="0">
                <a:solidFill>
                  <a:schemeClr val="tx1"/>
                </a:solidFill>
                <a:latin typeface="Candara" panose="020E0502030303020204" pitchFamily="34" charset="0"/>
                <a:ea typeface="+mn-ea"/>
                <a:cs typeface="+mn-cs"/>
              </a:rPr>
              <a:t>Even the most committed and attuned business professionals can make mistakes in intercultural communication, so it is vital for all parties to be patient with one another. As business becomes ever more global, even people in the most tradition-bound cultures are learning to deal with outsiders more patiently and overlook occasional cultural blunders. A sense of humor is a helpful asset as well, allowing people to move past awkward and embarrassing moments. When you make a mistake, simply apologize and, if appropriate, ask the other person to explain the accepted way; then move on.</a:t>
            </a:r>
            <a:endParaRPr lang="en-US" kern="1200">
              <a:solidFill>
                <a:schemeClr val="tx1"/>
              </a:solidFill>
            </a:endParaRPr>
          </a:p>
        </p:txBody>
      </p:sp>
    </p:spTree>
    <p:extLst>
      <p:ext uri="{BB962C8B-B14F-4D97-AF65-F5344CB8AC3E}">
        <p14:creationId xmlns:p14="http://schemas.microsoft.com/office/powerpoint/2010/main" val="2552390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A8E117D9-30F4-4D8C-B157-F2B31C2CE92D}" type="slidenum">
              <a:rPr lang="en-US"/>
              <a:pPr/>
              <a:t>51</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r>
              <a:rPr lang="en-US" sz="1100" b="0" i="0" u="none" strike="noStrike" kern="1200" baseline="0">
                <a:solidFill>
                  <a:schemeClr val="tx1"/>
                </a:solidFill>
                <a:latin typeface="Candara" panose="020E0502030303020204" pitchFamily="34" charset="0"/>
                <a:ea typeface="+mn-ea"/>
                <a:cs typeface="+mn-cs"/>
              </a:rPr>
              <a:t>If you are a recent immigrant to the United States or grew up in a culture outside the U.S. mainstream, you can apply all the concepts and skills in this chapter to help adapt to U.S. business culture. Here are some key points to remember as you become accustomed to business communication in this country:</a:t>
            </a:r>
          </a:p>
          <a:p>
            <a:endParaRPr lang="en-US" sz="1100" b="0" i="0" u="none" strike="noStrike" kern="1200" baseline="0">
              <a:solidFill>
                <a:schemeClr val="tx1"/>
              </a:solidFill>
              <a:latin typeface="Candara" panose="020E0502030303020204" pitchFamily="34" charset="0"/>
              <a:ea typeface="+mn-ea"/>
              <a:cs typeface="+mn-cs"/>
            </a:endParaRPr>
          </a:p>
          <a:p>
            <a:pPr marL="171450" indent="-171450">
              <a:buFont typeface="Arial"/>
              <a:buChar char="•"/>
            </a:pPr>
            <a:r>
              <a:rPr lang="en-US" sz="1100" b="1" i="0" u="none" strike="noStrike" kern="1200" baseline="0">
                <a:solidFill>
                  <a:schemeClr val="tx1"/>
                </a:solidFill>
                <a:latin typeface="Candara" panose="020E0502030303020204" pitchFamily="34" charset="0"/>
                <a:ea typeface="+mn-ea"/>
                <a:cs typeface="+mn-cs"/>
              </a:rPr>
              <a:t>Individualism. </a:t>
            </a:r>
            <a:r>
              <a:rPr lang="en-US" sz="1100" b="0" i="0" u="none" strike="noStrike" kern="1200" baseline="0">
                <a:solidFill>
                  <a:schemeClr val="tx1"/>
                </a:solidFill>
                <a:latin typeface="Candara" panose="020E0502030303020204" pitchFamily="34" charset="0"/>
                <a:ea typeface="+mn-ea"/>
                <a:cs typeface="+mn-cs"/>
              </a:rPr>
              <a:t>In contrast to cultures that value group harmony and group success, U.S. culture generally expects individuals to succeed by their own efforts, and it rewards individual success. Even though teamwork is emphasized in many companies, competition between individuals is expected and even encouraged in many cases.</a:t>
            </a:r>
          </a:p>
          <a:p>
            <a:pPr marL="171450" indent="-171450">
              <a:buFont typeface="Arial"/>
              <a:buChar char="•"/>
            </a:pPr>
            <a:r>
              <a:rPr lang="en-US" sz="1100" b="1" i="0" u="none" strike="noStrike" kern="1200" baseline="0">
                <a:solidFill>
                  <a:schemeClr val="tx1"/>
                </a:solidFill>
                <a:latin typeface="Candara" panose="020E0502030303020204" pitchFamily="34" charset="0"/>
                <a:ea typeface="+mn-ea"/>
                <a:cs typeface="+mn-cs"/>
              </a:rPr>
              <a:t>Equality. </a:t>
            </a:r>
            <a:r>
              <a:rPr lang="en-US" sz="1100" b="0" i="0" u="none" strike="noStrike" kern="1200" baseline="0">
                <a:solidFill>
                  <a:schemeClr val="tx1"/>
                </a:solidFill>
                <a:latin typeface="Candara" panose="020E0502030303020204" pitchFamily="34" charset="0"/>
                <a:ea typeface="+mn-ea"/>
                <a:cs typeface="+mn-cs"/>
              </a:rPr>
              <a:t>Although the country’s historical record on equality has not always been positive and inequalities still exist, equality is considered a core American value. This principle applies to race, gender, social background, and even age. To a greater degree than people in many other cultures, Americans believe that every person should be given the opportunity to pursue whatever dreams and goals he or she has in life.</a:t>
            </a:r>
          </a:p>
          <a:p>
            <a:pPr marL="171450" indent="-171450">
              <a:buFont typeface="Arial"/>
              <a:buChar char="•"/>
            </a:pPr>
            <a:r>
              <a:rPr lang="en-US" sz="1100" b="1" i="0" u="none" strike="noStrike" kern="1200" baseline="0">
                <a:solidFill>
                  <a:schemeClr val="tx1"/>
                </a:solidFill>
                <a:latin typeface="Candara" panose="020E0502030303020204" pitchFamily="34" charset="0"/>
                <a:ea typeface="+mn-ea"/>
                <a:cs typeface="+mn-cs"/>
              </a:rPr>
              <a:t>Privacy and personal space</a:t>
            </a:r>
            <a:r>
              <a:rPr lang="en-US" sz="1100" b="0" i="0" u="none" strike="noStrike" kern="1200" baseline="0">
                <a:solidFill>
                  <a:schemeClr val="tx1"/>
                </a:solidFill>
                <a:latin typeface="Candara" panose="020E0502030303020204" pitchFamily="34" charset="0"/>
                <a:ea typeface="+mn-ea"/>
                <a:cs typeface="+mn-cs"/>
              </a:rPr>
              <a:t>. Although this appears to be changing somewhat with the popularity of social networking and other personal media, people in the United States are accustomed to a fair amount of privacy. That also applies to their “personal space” at work. For example, they expect you to knock before entering a closed office and to avoid asking questions about personal beliefs or activities until they get to know you well.</a:t>
            </a:r>
          </a:p>
          <a:p>
            <a:pPr marL="171450" indent="-171450">
              <a:buFont typeface="Arial"/>
              <a:buChar char="•"/>
            </a:pPr>
            <a:r>
              <a:rPr lang="en-US" sz="1100" b="1" i="0" u="none" strike="noStrike" kern="1200" baseline="0">
                <a:solidFill>
                  <a:schemeClr val="tx1"/>
                </a:solidFill>
                <a:latin typeface="Candara" panose="020E0502030303020204" pitchFamily="34" charset="0"/>
                <a:ea typeface="+mn-ea"/>
                <a:cs typeface="+mn-cs"/>
              </a:rPr>
              <a:t>Time and schedules</a:t>
            </a:r>
            <a:r>
              <a:rPr lang="en-US" sz="1100" b="0" i="0" u="none" strike="noStrike" kern="1200" baseline="0">
                <a:solidFill>
                  <a:schemeClr val="tx1"/>
                </a:solidFill>
                <a:latin typeface="Candara" panose="020E0502030303020204" pitchFamily="34" charset="0"/>
                <a:ea typeface="+mn-ea"/>
                <a:cs typeface="+mn-cs"/>
              </a:rPr>
              <a:t>. U.S. businesses value punctuality and the efficient use of time. For instance, meetings are expected to start and end at designated times.</a:t>
            </a:r>
          </a:p>
          <a:p>
            <a:pPr marL="171450" indent="-171450">
              <a:buFont typeface="Arial"/>
              <a:buChar char="•"/>
            </a:pPr>
            <a:r>
              <a:rPr lang="en-US" sz="1100" b="1" i="0" u="none" strike="noStrike" kern="1200" baseline="0">
                <a:solidFill>
                  <a:schemeClr val="tx1"/>
                </a:solidFill>
                <a:latin typeface="Candara" panose="020E0502030303020204" pitchFamily="34" charset="0"/>
                <a:ea typeface="+mn-ea"/>
                <a:cs typeface="+mn-cs"/>
              </a:rPr>
              <a:t>Religion</a:t>
            </a:r>
            <a:r>
              <a:rPr lang="en-US" sz="1100" b="0" i="0" u="none" strike="noStrike" kern="1200" baseline="0">
                <a:solidFill>
                  <a:schemeClr val="tx1"/>
                </a:solidFill>
                <a:latin typeface="Candara" panose="020E0502030303020204" pitchFamily="34" charset="0"/>
                <a:ea typeface="+mn-ea"/>
                <a:cs typeface="+mn-cs"/>
              </a:rPr>
              <a:t>. The United States does not have an official national religion. Many religions are practiced throughout the country, and people are expected to respect each other’s beliefs.</a:t>
            </a:r>
          </a:p>
          <a:p>
            <a:pPr marL="171450" indent="-171450">
              <a:buFont typeface="Arial"/>
              <a:buChar char="•"/>
            </a:pPr>
            <a:r>
              <a:rPr lang="en-US" sz="1100" b="1" i="0" u="none" strike="noStrike" kern="1200" baseline="0">
                <a:solidFill>
                  <a:schemeClr val="tx1"/>
                </a:solidFill>
                <a:latin typeface="Candara" panose="020E0502030303020204" pitchFamily="34" charset="0"/>
                <a:ea typeface="+mn-ea"/>
                <a:cs typeface="+mn-cs"/>
              </a:rPr>
              <a:t>Communication style</a:t>
            </a:r>
            <a:r>
              <a:rPr lang="en-US" sz="1100" b="0" i="0" u="none" strike="noStrike" kern="1200" baseline="0">
                <a:solidFill>
                  <a:schemeClr val="tx1"/>
                </a:solidFill>
                <a:latin typeface="Candara" panose="020E0502030303020204" pitchFamily="34" charset="0"/>
                <a:ea typeface="+mn-ea"/>
                <a:cs typeface="+mn-cs"/>
              </a:rPr>
              <a:t>. Communication tends to be direct and focused more on content and transactions than on relationships or group harmony.</a:t>
            </a:r>
          </a:p>
        </p:txBody>
      </p:sp>
    </p:spTree>
    <p:extLst>
      <p:ext uri="{BB962C8B-B14F-4D97-AF65-F5344CB8AC3E}">
        <p14:creationId xmlns:p14="http://schemas.microsoft.com/office/powerpoint/2010/main" val="3131137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5BFD230-A4A7-4780-B959-BA4D83064098}" type="slidenum">
              <a:rPr lang="en-US" smtClean="0"/>
              <a:pPr>
                <a:defRPr/>
              </a:pPr>
              <a:t>4</a:t>
            </a:fld>
            <a:endParaRPr lang="en-US"/>
          </a:p>
        </p:txBody>
      </p:sp>
    </p:spTree>
    <p:extLst>
      <p:ext uri="{BB962C8B-B14F-4D97-AF65-F5344CB8AC3E}">
        <p14:creationId xmlns:p14="http://schemas.microsoft.com/office/powerpoint/2010/main" val="12147500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66E7AE1-AB7E-49F3-83CB-A87625FE4D6A}" type="slidenum">
              <a:rPr lang="en-US" smtClean="0"/>
              <a:pPr>
                <a:defRPr/>
              </a:pPr>
              <a:t>52</a:t>
            </a:fld>
            <a:endParaRPr lang="en-US"/>
          </a:p>
        </p:txBody>
      </p:sp>
    </p:spTree>
    <p:extLst>
      <p:ext uri="{BB962C8B-B14F-4D97-AF65-F5344CB8AC3E}">
        <p14:creationId xmlns:p14="http://schemas.microsoft.com/office/powerpoint/2010/main" val="16565969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6B258F55-FDBE-434B-B3AC-0FDAFCACD59D}" type="slidenum">
              <a:rPr lang="en-US"/>
              <a:pPr/>
              <a:t>53</a:t>
            </a:fld>
            <a:endParaRPr lang="en-US"/>
          </a:p>
        </p:txBody>
      </p:sp>
      <p:sp>
        <p:nvSpPr>
          <p:cNvPr id="53251" name="Rectangle 2"/>
          <p:cNvSpPr>
            <a:spLocks noGrp="1" noRot="1" noChangeAspect="1" noChangeArrowheads="1" noTextEdit="1"/>
          </p:cNvSpPr>
          <p:nvPr>
            <p:ph type="sldImg"/>
          </p:nvPr>
        </p:nvSpPr>
        <p:spPr>
          <a:solidFill>
            <a:srgbClr val="FFFFFF"/>
          </a:solidFill>
          <a:ln/>
        </p:spPr>
      </p:sp>
      <p:sp>
        <p:nvSpPr>
          <p:cNvPr id="53252" name="Rectangle 3"/>
          <p:cNvSpPr>
            <a:spLocks noGrp="1" noChangeArrowheads="1"/>
          </p:cNvSpPr>
          <p:nvPr>
            <p:ph type="body" idx="1"/>
          </p:nvPr>
        </p:nvSpPr>
        <p:spPr>
          <a:solidFill>
            <a:srgbClr val="FFFFFF"/>
          </a:solidFill>
          <a:ln>
            <a:noFill/>
          </a:ln>
        </p:spPr>
        <p:txBody>
          <a:bodyPr/>
          <a:lstStyle/>
          <a:p>
            <a:r>
              <a:rPr lang="en-US" sz="1100" b="1" i="0" u="none" strike="noStrike" kern="1200" baseline="0">
                <a:solidFill>
                  <a:schemeClr val="tx1"/>
                </a:solidFill>
                <a:latin typeface="Candara" panose="020E0502030303020204" pitchFamily="34" charset="0"/>
                <a:ea typeface="+mn-ea"/>
                <a:cs typeface="+mn-cs"/>
              </a:rPr>
              <a:t>Figure 3.2 Components of Successful Intercultural Communication</a:t>
            </a:r>
          </a:p>
          <a:p>
            <a:endParaRPr lang="en-US" sz="1100" b="0" i="0" u="none" strike="noStrike" kern="1200" baseline="0">
              <a:solidFill>
                <a:schemeClr val="tx1"/>
              </a:solidFill>
              <a:latin typeface="Candara" panose="020E0502030303020204" pitchFamily="34" charset="0"/>
              <a:ea typeface="+mn-ea"/>
              <a:cs typeface="+mn-cs"/>
            </a:endParaRPr>
          </a:p>
          <a:p>
            <a:r>
              <a:rPr lang="en-US" sz="1100" b="0" i="0" u="none" strike="noStrike" kern="1200" baseline="0">
                <a:solidFill>
                  <a:schemeClr val="tx1"/>
                </a:solidFill>
                <a:latin typeface="Candara" panose="020E0502030303020204" pitchFamily="34" charset="0"/>
                <a:ea typeface="+mn-ea"/>
                <a:cs typeface="+mn-cs"/>
              </a:rPr>
              <a:t>Communicating in a diverse business environment is not always an easy task, but you can continue to improve your sensitivity and build your skills as you progress in your career.</a:t>
            </a:r>
          </a:p>
          <a:p>
            <a:endParaRPr lang="en-US" sz="1100" b="0" i="0" u="none" strike="noStrike" kern="1200" baseline="0">
              <a:solidFill>
                <a:schemeClr val="tx1"/>
              </a:solidFill>
              <a:latin typeface="Candara" panose="020E0502030303020204" pitchFamily="34" charset="0"/>
              <a:ea typeface="+mn-ea"/>
              <a:cs typeface="+mn-cs"/>
            </a:endParaRPr>
          </a:p>
          <a:p>
            <a:r>
              <a:rPr lang="en-US" sz="1100" b="1" i="0" u="none" strike="noStrike" kern="1200" baseline="0">
                <a:solidFill>
                  <a:schemeClr val="tx1"/>
                </a:solidFill>
                <a:latin typeface="Candara" panose="020E0502030303020204" pitchFamily="34" charset="0"/>
                <a:ea typeface="+mn-ea"/>
                <a:cs typeface="+mn-cs"/>
              </a:rPr>
              <a:t>7 Steps to Improving Intercultural Communication Skills:</a:t>
            </a:r>
          </a:p>
          <a:p>
            <a:pPr marL="228600" indent="-228600">
              <a:buAutoNum type="arabicPeriod"/>
            </a:pPr>
            <a:r>
              <a:rPr lang="en-US" sz="1100" b="0" i="0" u="none" strike="noStrike" kern="1200" baseline="0">
                <a:solidFill>
                  <a:schemeClr val="tx1"/>
                </a:solidFill>
                <a:latin typeface="Candara" panose="020E0502030303020204" pitchFamily="34" charset="0"/>
                <a:ea typeface="+mn-ea"/>
                <a:cs typeface="+mn-cs"/>
              </a:rPr>
              <a:t>Study other cultures.</a:t>
            </a:r>
          </a:p>
          <a:p>
            <a:pPr marL="228600" indent="-228600">
              <a:buAutoNum type="arabicPeriod"/>
            </a:pPr>
            <a:r>
              <a:rPr lang="en-US" sz="1100" b="0" i="0" u="none" strike="noStrike" kern="1200" baseline="0">
                <a:solidFill>
                  <a:schemeClr val="tx1"/>
                </a:solidFill>
                <a:latin typeface="Candara" panose="020E0502030303020204" pitchFamily="34" charset="0"/>
                <a:ea typeface="+mn-ea"/>
                <a:cs typeface="+mn-cs"/>
              </a:rPr>
              <a:t>Study other languages.</a:t>
            </a:r>
          </a:p>
          <a:p>
            <a:pPr marL="228600" indent="-228600">
              <a:buAutoNum type="arabicPeriod"/>
            </a:pPr>
            <a:r>
              <a:rPr lang="en-US" sz="1100" b="0" i="0" u="none" strike="noStrike" kern="1200" baseline="0">
                <a:solidFill>
                  <a:schemeClr val="tx1"/>
                </a:solidFill>
                <a:latin typeface="Candara" panose="020E0502030303020204" pitchFamily="34" charset="0"/>
                <a:ea typeface="+mn-ea"/>
                <a:cs typeface="+mn-cs"/>
              </a:rPr>
              <a:t>Respect preferences for communication style.</a:t>
            </a:r>
          </a:p>
          <a:p>
            <a:pPr marL="228600" indent="-228600">
              <a:buAutoNum type="arabicPeriod"/>
            </a:pPr>
            <a:r>
              <a:rPr lang="en-US" sz="1100" b="0" i="0" u="none" strike="noStrike" kern="1200" baseline="0">
                <a:solidFill>
                  <a:schemeClr val="tx1"/>
                </a:solidFill>
                <a:latin typeface="Candara" panose="020E0502030303020204" pitchFamily="34" charset="0"/>
                <a:ea typeface="+mn-ea"/>
                <a:cs typeface="+mn-cs"/>
              </a:rPr>
              <a:t>Write clearly.</a:t>
            </a:r>
          </a:p>
          <a:p>
            <a:pPr marL="228600" indent="-228600">
              <a:buAutoNum type="arabicPeriod"/>
            </a:pPr>
            <a:r>
              <a:rPr lang="en-US" sz="1100" b="0" i="0" u="none" strike="noStrike" kern="1200" baseline="0">
                <a:solidFill>
                  <a:schemeClr val="tx1"/>
                </a:solidFill>
                <a:latin typeface="Candara" panose="020E0502030303020204" pitchFamily="34" charset="0"/>
                <a:ea typeface="+mn-ea"/>
                <a:cs typeface="+mn-cs"/>
              </a:rPr>
              <a:t>Speak and listen carefully.</a:t>
            </a:r>
          </a:p>
          <a:p>
            <a:pPr marL="228600" indent="-228600">
              <a:buAutoNum type="arabicPeriod"/>
            </a:pPr>
            <a:r>
              <a:rPr lang="en-US" sz="1100" b="0" i="0" u="none" strike="noStrike" kern="1200" baseline="0">
                <a:solidFill>
                  <a:schemeClr val="tx1"/>
                </a:solidFill>
                <a:latin typeface="Candara" panose="020E0502030303020204" pitchFamily="34" charset="0"/>
                <a:ea typeface="+mn-ea"/>
                <a:cs typeface="+mn-cs"/>
              </a:rPr>
              <a:t>Use interpreters, translators, and related software.</a:t>
            </a:r>
          </a:p>
          <a:p>
            <a:pPr marL="228600" indent="-228600">
              <a:buAutoNum type="arabicPeriod"/>
            </a:pPr>
            <a:r>
              <a:rPr lang="en-US" sz="1100" b="0" i="0" u="none" strike="noStrike" kern="1200" baseline="0">
                <a:solidFill>
                  <a:schemeClr val="tx1"/>
                </a:solidFill>
                <a:latin typeface="Candara" panose="020E0502030303020204" pitchFamily="34" charset="0"/>
                <a:ea typeface="+mn-ea"/>
                <a:cs typeface="+mn-cs"/>
              </a:rPr>
              <a:t>Help others adapt to your culture.</a:t>
            </a:r>
          </a:p>
        </p:txBody>
      </p:sp>
    </p:spTree>
    <p:extLst>
      <p:ext uri="{BB962C8B-B14F-4D97-AF65-F5344CB8AC3E}">
        <p14:creationId xmlns:p14="http://schemas.microsoft.com/office/powerpoint/2010/main" val="20453022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kern="1200">
                <a:solidFill>
                  <a:schemeClr val="tx1"/>
                </a:solidFill>
              </a:rPr>
              <a:t>Ideally, businesses can communicate with employees, customers, and other stakeholders in their native languages. However, translation isn’t always cost effective or possible. To write effectively for people who may not be comfortable using your language, remember these tips:</a:t>
            </a:r>
          </a:p>
          <a:p>
            <a:pPr hangingPunct="0"/>
            <a:endParaRPr lang="en-US" b="1" kern="1200">
              <a:solidFill>
                <a:schemeClr val="tx1"/>
              </a:solidFill>
            </a:endParaRPr>
          </a:p>
          <a:p>
            <a:pPr marL="171450" indent="-171450" hangingPunct="0">
              <a:buFont typeface="Arial"/>
              <a:buChar char="•"/>
            </a:pPr>
            <a:r>
              <a:rPr lang="en-US" b="1" kern="1200">
                <a:solidFill>
                  <a:schemeClr val="tx1"/>
                </a:solidFill>
              </a:rPr>
              <a:t>Use plain language. </a:t>
            </a:r>
            <a:r>
              <a:rPr lang="en-US" kern="1200">
                <a:solidFill>
                  <a:schemeClr val="tx1"/>
                </a:solidFill>
              </a:rPr>
              <a:t>Use short, precise words that say exactly what you mean.</a:t>
            </a:r>
          </a:p>
          <a:p>
            <a:pPr marL="171450" indent="-171450" hangingPunct="0">
              <a:buFont typeface="Arial"/>
              <a:buChar char="•"/>
            </a:pPr>
            <a:r>
              <a:rPr lang="en-US" b="1" kern="1200">
                <a:solidFill>
                  <a:schemeClr val="tx1"/>
                </a:solidFill>
              </a:rPr>
              <a:t>Avoid words with multiple meanings. </a:t>
            </a:r>
            <a:r>
              <a:rPr lang="en-US" kern="1200">
                <a:solidFill>
                  <a:schemeClr val="tx1"/>
                </a:solidFill>
              </a:rPr>
              <a:t>As much as possible, choose words that have only one obvious meaning in the context you’re using them. </a:t>
            </a:r>
          </a:p>
          <a:p>
            <a:pPr marL="171450" indent="-171450" hangingPunct="0">
              <a:buFont typeface="Arial"/>
              <a:buChar char="•"/>
            </a:pPr>
            <a:r>
              <a:rPr lang="en-US" b="1" kern="1200">
                <a:solidFill>
                  <a:schemeClr val="tx1"/>
                </a:solidFill>
              </a:rPr>
              <a:t>Be clear. </a:t>
            </a:r>
            <a:r>
              <a:rPr lang="en-US" kern="1200">
                <a:solidFill>
                  <a:schemeClr val="tx1"/>
                </a:solidFill>
              </a:rPr>
              <a:t>Rely on specific terms and concrete examples to explain your points.</a:t>
            </a:r>
          </a:p>
          <a:p>
            <a:pPr marL="171450" indent="-171450" hangingPunct="0">
              <a:buFont typeface="Arial"/>
              <a:buChar char="•"/>
            </a:pPr>
            <a:r>
              <a:rPr lang="en-US" b="1" kern="1200">
                <a:solidFill>
                  <a:schemeClr val="tx1"/>
                </a:solidFill>
              </a:rPr>
              <a:t>Cite numbers carefully.</a:t>
            </a:r>
            <a:r>
              <a:rPr lang="en-US" kern="1200">
                <a:solidFill>
                  <a:schemeClr val="tx1"/>
                </a:solidFill>
              </a:rPr>
              <a:t> Use figures (such as “27”) instead of spelling them out (“twenty-seven”).</a:t>
            </a:r>
          </a:p>
          <a:p>
            <a:pPr marL="171450" indent="-171450" hangingPunct="0">
              <a:buFont typeface="Arial"/>
              <a:buChar char="•"/>
            </a:pPr>
            <a:r>
              <a:rPr lang="en-US" b="1" kern="1200">
                <a:solidFill>
                  <a:schemeClr val="tx1"/>
                </a:solidFill>
              </a:rPr>
              <a:t>Avoid slang and be careful with technical jargon and abbreviations. </a:t>
            </a:r>
            <a:r>
              <a:rPr lang="en-US" kern="1200">
                <a:solidFill>
                  <a:schemeClr val="tx1"/>
                </a:solidFill>
              </a:rPr>
              <a:t>Slang and other nonstandard usages can be difficult or impossible for your audience to translate.</a:t>
            </a:r>
          </a:p>
          <a:p>
            <a:pPr marL="171450" indent="-171450" hangingPunct="0">
              <a:buFont typeface="Arial"/>
              <a:buChar char="•"/>
            </a:pPr>
            <a:r>
              <a:rPr lang="en-US" b="1" kern="1200">
                <a:solidFill>
                  <a:schemeClr val="tx1"/>
                </a:solidFill>
              </a:rPr>
              <a:t>Be brief. </a:t>
            </a:r>
            <a:r>
              <a:rPr lang="en-US" kern="1200">
                <a:solidFill>
                  <a:schemeClr val="tx1"/>
                </a:solidFill>
              </a:rPr>
              <a:t>Construct sentences that are short and simple.</a:t>
            </a:r>
          </a:p>
          <a:p>
            <a:pPr marL="171450" indent="-171450" hangingPunct="0">
              <a:buFont typeface="Arial"/>
              <a:buChar char="•"/>
            </a:pPr>
            <a:r>
              <a:rPr lang="en-US" b="1" kern="1200">
                <a:solidFill>
                  <a:schemeClr val="tx1"/>
                </a:solidFill>
              </a:rPr>
              <a:t>Use short paragraphs.</a:t>
            </a:r>
            <a:r>
              <a:rPr lang="en-US" kern="1200">
                <a:solidFill>
                  <a:schemeClr val="tx1"/>
                </a:solidFill>
              </a:rPr>
              <a:t> Each paragraph should stick to one topic.</a:t>
            </a:r>
          </a:p>
          <a:p>
            <a:pPr marL="171450" indent="-171450" hangingPunct="0">
              <a:buFont typeface="Arial"/>
              <a:buChar char="•"/>
            </a:pPr>
            <a:r>
              <a:rPr lang="en-US" b="1" kern="1200">
                <a:solidFill>
                  <a:schemeClr val="tx1"/>
                </a:solidFill>
              </a:rPr>
              <a:t>Use transitions generously. </a:t>
            </a:r>
            <a:r>
              <a:rPr lang="en-US" kern="1200">
                <a:solidFill>
                  <a:schemeClr val="tx1"/>
                </a:solidFill>
              </a:rPr>
              <a:t>Help readers follow your train of thought.</a:t>
            </a:r>
          </a:p>
          <a:p>
            <a:pPr>
              <a:buFont typeface="Arial" pitchFamily="34" charset="0"/>
              <a:buNone/>
            </a:pPr>
            <a:endParaRPr lang="en-US" kern="1200">
              <a:solidFill>
                <a:schemeClr val="tx1"/>
              </a:solidFill>
            </a:endParaRPr>
          </a:p>
          <a:p>
            <a:pPr marL="228600" indent="-228600" eaLnBrk="1" hangingPunct="1"/>
            <a:endParaRPr lang="en-US">
              <a:solidFill>
                <a:srgbClr val="000000"/>
              </a:solidFill>
              <a:cs typeface="Times New Roman" pitchFamily="18" charset="0"/>
            </a:endParaRPr>
          </a:p>
          <a:p>
            <a:endParaRPr lang="en-US" kern="1200">
              <a:solidFill>
                <a:schemeClr val="tx1"/>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kern="1200">
              <a:solidFill>
                <a:schemeClr val="tx1"/>
              </a:solidFill>
            </a:endParaRPr>
          </a:p>
          <a:p>
            <a:endParaRPr lang="en-US"/>
          </a:p>
        </p:txBody>
      </p:sp>
      <p:sp>
        <p:nvSpPr>
          <p:cNvPr id="4" name="Slide Number Placeholder 3"/>
          <p:cNvSpPr>
            <a:spLocks noGrp="1"/>
          </p:cNvSpPr>
          <p:nvPr>
            <p:ph type="sldNum" sz="quarter" idx="10"/>
          </p:nvPr>
        </p:nvSpPr>
        <p:spPr/>
        <p:txBody>
          <a:bodyPr/>
          <a:lstStyle/>
          <a:p>
            <a:pPr>
              <a:defRPr/>
            </a:pPr>
            <a:fld id="{766E7AE1-AB7E-49F3-83CB-A87625FE4D6A}" type="slidenum">
              <a:rPr lang="en-US" smtClean="0"/>
              <a:pPr>
                <a:defRPr/>
              </a:pPr>
              <a:t>54</a:t>
            </a:fld>
            <a:endParaRPr lang="en-US"/>
          </a:p>
        </p:txBody>
      </p:sp>
    </p:spTree>
    <p:extLst>
      <p:ext uri="{BB962C8B-B14F-4D97-AF65-F5344CB8AC3E}">
        <p14:creationId xmlns:p14="http://schemas.microsoft.com/office/powerpoint/2010/main" val="29680961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5BFD230-A4A7-4780-B959-BA4D83064098}" type="slidenum">
              <a:rPr lang="en-US" smtClean="0"/>
              <a:pPr>
                <a:defRPr/>
              </a:pPr>
              <a:t>57</a:t>
            </a:fld>
            <a:endParaRPr lang="en-US"/>
          </a:p>
        </p:txBody>
      </p:sp>
    </p:spTree>
    <p:extLst>
      <p:ext uri="{BB962C8B-B14F-4D97-AF65-F5344CB8AC3E}">
        <p14:creationId xmlns:p14="http://schemas.microsoft.com/office/powerpoint/2010/main" val="34808236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5BFD230-A4A7-4780-B959-BA4D83064098}" type="slidenum">
              <a:rPr lang="en-US" smtClean="0"/>
              <a:pPr>
                <a:defRPr/>
              </a:pPr>
              <a:t>63</a:t>
            </a:fld>
            <a:endParaRPr lang="en-US"/>
          </a:p>
        </p:txBody>
      </p:sp>
    </p:spTree>
    <p:extLst>
      <p:ext uri="{BB962C8B-B14F-4D97-AF65-F5344CB8AC3E}">
        <p14:creationId xmlns:p14="http://schemas.microsoft.com/office/powerpoint/2010/main" val="41449053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6B258F55-FDBE-434B-B3AC-0FDAFCACD59D}" type="slidenum">
              <a:rPr lang="en-US"/>
              <a:pPr/>
              <a:t>71</a:t>
            </a:fld>
            <a:endParaRPr lang="en-US"/>
          </a:p>
        </p:txBody>
      </p:sp>
      <p:sp>
        <p:nvSpPr>
          <p:cNvPr id="53251" name="Rectangle 2"/>
          <p:cNvSpPr>
            <a:spLocks noGrp="1" noRot="1" noChangeAspect="1" noChangeArrowheads="1" noTextEdit="1"/>
          </p:cNvSpPr>
          <p:nvPr>
            <p:ph type="sldImg"/>
          </p:nvPr>
        </p:nvSpPr>
        <p:spPr>
          <a:solidFill>
            <a:srgbClr val="FFFFFF"/>
          </a:solidFill>
          <a:ln/>
        </p:spPr>
      </p:sp>
      <p:sp>
        <p:nvSpPr>
          <p:cNvPr id="53252" name="Rectangle 3"/>
          <p:cNvSpPr>
            <a:spLocks noGrp="1" noChangeArrowheads="1"/>
          </p:cNvSpPr>
          <p:nvPr>
            <p:ph type="body" idx="1"/>
          </p:nvPr>
        </p:nvSpPr>
        <p:spPr>
          <a:solidFill>
            <a:srgbClr val="FFFFFF"/>
          </a:solidFill>
          <a:ln>
            <a:noFill/>
          </a:ln>
        </p:spPr>
        <p:txBody>
          <a:bodyPr/>
          <a:lstStyle/>
          <a:p>
            <a:endParaRPr lang="en-US" sz="1050">
              <a:solidFill>
                <a:srgbClr val="000000"/>
              </a:solidFill>
              <a:cs typeface="Times New Roman" pitchFamily="18" charset="0"/>
            </a:endParaRPr>
          </a:p>
        </p:txBody>
      </p:sp>
    </p:spTree>
    <p:extLst>
      <p:ext uri="{BB962C8B-B14F-4D97-AF65-F5344CB8AC3E}">
        <p14:creationId xmlns:p14="http://schemas.microsoft.com/office/powerpoint/2010/main" val="20672648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6B258F55-FDBE-434B-B3AC-0FDAFCACD59D}" type="slidenum">
              <a:rPr lang="en-US"/>
              <a:pPr/>
              <a:t>72</a:t>
            </a:fld>
            <a:endParaRPr lang="en-US"/>
          </a:p>
        </p:txBody>
      </p:sp>
      <p:sp>
        <p:nvSpPr>
          <p:cNvPr id="53251" name="Rectangle 2"/>
          <p:cNvSpPr>
            <a:spLocks noGrp="1" noRot="1" noChangeAspect="1" noChangeArrowheads="1" noTextEdit="1"/>
          </p:cNvSpPr>
          <p:nvPr>
            <p:ph type="sldImg"/>
          </p:nvPr>
        </p:nvSpPr>
        <p:spPr>
          <a:solidFill>
            <a:srgbClr val="FFFFFF"/>
          </a:solidFill>
          <a:ln/>
        </p:spPr>
      </p:sp>
      <p:sp>
        <p:nvSpPr>
          <p:cNvPr id="53252" name="Rectangle 3"/>
          <p:cNvSpPr>
            <a:spLocks noGrp="1" noChangeArrowheads="1"/>
          </p:cNvSpPr>
          <p:nvPr>
            <p:ph type="body" idx="1"/>
          </p:nvPr>
        </p:nvSpPr>
        <p:spPr>
          <a:solidFill>
            <a:srgbClr val="FFFFFF"/>
          </a:solidFill>
          <a:ln>
            <a:noFill/>
          </a:ln>
        </p:spPr>
        <p:txBody>
          <a:bodyPr/>
          <a:lstStyle/>
          <a:p>
            <a:endParaRPr lang="en-US" sz="1050">
              <a:solidFill>
                <a:srgbClr val="000000"/>
              </a:solidFill>
              <a:cs typeface="Times New Roman" pitchFamily="18" charset="0"/>
            </a:endParaRPr>
          </a:p>
        </p:txBody>
      </p:sp>
    </p:spTree>
    <p:extLst>
      <p:ext uri="{BB962C8B-B14F-4D97-AF65-F5344CB8AC3E}">
        <p14:creationId xmlns:p14="http://schemas.microsoft.com/office/powerpoint/2010/main" val="29451987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A8E117D9-30F4-4D8C-B157-F2B31C2CE92D}" type="slidenum">
              <a:rPr lang="en-US"/>
              <a:pPr/>
              <a:t>73</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US"/>
              <a:t>When speaking in English to people whose native language is not English, you may find these tips helpful:</a:t>
            </a:r>
          </a:p>
          <a:p>
            <a:pPr eaLnBrk="1" hangingPunct="1"/>
            <a:endParaRPr lang="en-US"/>
          </a:p>
          <a:p>
            <a:pPr marL="171450" indent="-171450" eaLnBrk="1" hangingPunct="1">
              <a:buFont typeface="Arial"/>
              <a:buChar char="•"/>
            </a:pPr>
            <a:r>
              <a:rPr lang="en-US" b="1"/>
              <a:t>Speak clearly, simply, and relatively slowly. </a:t>
            </a:r>
            <a:r>
              <a:rPr lang="en-US"/>
              <a:t>Pronounce words clearly, stop at distinct punctuation points, and make one point at a time.</a:t>
            </a:r>
          </a:p>
          <a:p>
            <a:pPr marL="171450" indent="-171450" eaLnBrk="1" hangingPunct="1">
              <a:buFont typeface="Arial"/>
              <a:buChar char="•"/>
            </a:pPr>
            <a:r>
              <a:rPr lang="en-US" b="1"/>
              <a:t>Look for feedback. </a:t>
            </a:r>
            <a:r>
              <a:rPr lang="en-US"/>
              <a:t>Be alert to signs of confusion in your listener. Realize that nods and smiles do not necessarily mean understanding.</a:t>
            </a:r>
          </a:p>
          <a:p>
            <a:pPr marL="171450" indent="-171450" eaLnBrk="1" hangingPunct="1">
              <a:buFont typeface="Arial"/>
              <a:buChar char="•"/>
            </a:pPr>
            <a:r>
              <a:rPr lang="en-US" b="1"/>
              <a:t>Rephrase if necessary.</a:t>
            </a:r>
            <a:r>
              <a:rPr lang="en-US"/>
              <a:t> If someone does not seem to understand you, rephrase using simpler words.</a:t>
            </a:r>
          </a:p>
          <a:p>
            <a:pPr marL="171450" indent="-171450" eaLnBrk="1" hangingPunct="1">
              <a:buFont typeface="Arial"/>
              <a:buChar char="•"/>
            </a:pPr>
            <a:r>
              <a:rPr lang="en-US" b="1"/>
              <a:t>Clarify your meaning with repetition and examples. </a:t>
            </a:r>
            <a:r>
              <a:rPr lang="en-US"/>
              <a:t>Use concrete and specific examples to illustrate difficult or vague ideas.</a:t>
            </a:r>
          </a:p>
          <a:p>
            <a:pPr marL="171450" indent="-171450" eaLnBrk="1" hangingPunct="1">
              <a:buFont typeface="Arial"/>
              <a:buChar char="•"/>
            </a:pPr>
            <a:r>
              <a:rPr lang="en-US" b="1"/>
              <a:t>Do not talk down to the other person. </a:t>
            </a:r>
            <a:r>
              <a:rPr lang="en-US"/>
              <a:t>Try not to over-enunciate and do not “blame” the listener for not understanding. Say, “Am I going too fast?” rather than “Is this too difficult for you?”</a:t>
            </a:r>
          </a:p>
        </p:txBody>
      </p:sp>
    </p:spTree>
    <p:extLst>
      <p:ext uri="{BB962C8B-B14F-4D97-AF65-F5344CB8AC3E}">
        <p14:creationId xmlns:p14="http://schemas.microsoft.com/office/powerpoint/2010/main" val="42005228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A8E117D9-30F4-4D8C-B157-F2B31C2CE92D}" type="slidenum">
              <a:rPr lang="en-US"/>
              <a:pPr/>
              <a:t>74</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marL="171450" indent="-171450" eaLnBrk="1" hangingPunct="1">
              <a:buFont typeface="Arial"/>
              <a:buChar char="•"/>
            </a:pPr>
            <a:r>
              <a:rPr lang="en-US" b="1"/>
              <a:t>Learn important phrases in your audience’s language. </a:t>
            </a:r>
            <a:r>
              <a:rPr lang="en-US"/>
              <a:t>Learn common greetings and a few simple phrases in the other person’s native language; this not only makes initial contact easier, but it also shows respect.</a:t>
            </a:r>
          </a:p>
          <a:p>
            <a:pPr marL="171450" indent="-171450" eaLnBrk="1" hangingPunct="1">
              <a:buFont typeface="Arial"/>
              <a:buChar char="•"/>
            </a:pPr>
            <a:r>
              <a:rPr lang="en-US" b="1"/>
              <a:t>Listen carefully and respectfully</a:t>
            </a:r>
            <a:r>
              <a:rPr lang="en-US"/>
              <a:t>. If you don’t understand a comment, ask the person to repeat it.</a:t>
            </a:r>
          </a:p>
          <a:p>
            <a:pPr marL="171450" indent="-171450" eaLnBrk="1" hangingPunct="1">
              <a:buFont typeface="Arial"/>
              <a:buChar char="•"/>
            </a:pPr>
            <a:r>
              <a:rPr lang="en-US" b="1"/>
              <a:t>Adapt your conversation style to the other person’s style.</a:t>
            </a:r>
            <a:r>
              <a:rPr lang="en-US"/>
              <a:t> For instance, if the other person appears to be direct and straightforward, follow suit.</a:t>
            </a:r>
          </a:p>
          <a:p>
            <a:pPr marL="171450" indent="-171450" eaLnBrk="1" hangingPunct="1">
              <a:buFont typeface="Arial"/>
              <a:buChar char="•"/>
            </a:pPr>
            <a:r>
              <a:rPr lang="en-US" b="1"/>
              <a:t>Check frequently for comprehension. </a:t>
            </a:r>
            <a:r>
              <a:rPr lang="en-US"/>
              <a:t>After you make each point, pause to gauge the other person’s comprehension before moving on.</a:t>
            </a:r>
          </a:p>
          <a:p>
            <a:pPr marL="171450" indent="-171450" eaLnBrk="1" hangingPunct="1">
              <a:buFont typeface="Arial"/>
              <a:buChar char="•"/>
            </a:pPr>
            <a:r>
              <a:rPr lang="en-US" b="1"/>
              <a:t>Clarify what will happen next.</a:t>
            </a:r>
            <a:r>
              <a:rPr lang="en-US"/>
              <a:t> At the end of a conversation, be sure that you and the other person agree on what has been said and decided.</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kern="1200">
              <a:solidFill>
                <a:schemeClr val="tx1"/>
              </a:solidFill>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kern="1200">
                <a:solidFill>
                  <a:schemeClr val="tx1"/>
                </a:solidFill>
              </a:rPr>
              <a:t>Finally, remember that oral communication can be more difficult for audiences because it happens in real time and in the presence of other people. In some situations, written communication will be more successful because it gives a reader the opportunity to translate in private and at his or her own pace.</a:t>
            </a:r>
          </a:p>
          <a:p>
            <a:pPr eaLnBrk="1" hangingPunct="1">
              <a:buFontTx/>
              <a:buNone/>
            </a:pPr>
            <a:endParaRPr lang="en-US"/>
          </a:p>
        </p:txBody>
      </p:sp>
    </p:spTree>
    <p:extLst>
      <p:ext uri="{BB962C8B-B14F-4D97-AF65-F5344CB8AC3E}">
        <p14:creationId xmlns:p14="http://schemas.microsoft.com/office/powerpoint/2010/main" val="1867094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100" kern="1200">
                <a:solidFill>
                  <a:schemeClr val="tx1"/>
                </a:solidFill>
              </a:rPr>
              <a:t>Throughout your career, you will interact with people who differ in race, age, gender, sexual orientation, national and regional attitudes and beliefs, family structure, religion, native language, physical and cognitive abilities, life experience, and educational background. </a:t>
            </a:r>
            <a:r>
              <a:rPr lang="en-US" altLang="ja-JP"/>
              <a:t>Although the concept of </a:t>
            </a:r>
            <a:r>
              <a:rPr lang="en-US" altLang="ja-JP" b="1"/>
              <a:t>diversity </a:t>
            </a:r>
            <a:r>
              <a:rPr lang="en-US" altLang="ja-JP"/>
              <a:t>is often framed in terms of ethnic background, a broader and more useful definition includes all the characteristics and experiences that define each of us as individuals.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100" kern="1200">
              <a:solidFill>
                <a:schemeClr val="tx1"/>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kern="1200">
                <a:solidFill>
                  <a:schemeClr val="tx1"/>
                </a:solidFill>
              </a:rPr>
              <a:t>This section looks at the advantages and challenges of a diverse workforce from a communication perspective, key differences among cultures, and advice for communicating across cultures.</a:t>
            </a:r>
            <a:endParaRPr lang="en-US"/>
          </a:p>
          <a:p>
            <a:endParaRPr lang="en-US"/>
          </a:p>
        </p:txBody>
      </p:sp>
      <p:sp>
        <p:nvSpPr>
          <p:cNvPr id="4" name="Slide Number Placeholder 3"/>
          <p:cNvSpPr>
            <a:spLocks noGrp="1"/>
          </p:cNvSpPr>
          <p:nvPr>
            <p:ph type="sldNum" sz="quarter" idx="10"/>
          </p:nvPr>
        </p:nvSpPr>
        <p:spPr/>
        <p:txBody>
          <a:bodyPr/>
          <a:lstStyle/>
          <a:p>
            <a:pPr>
              <a:defRPr/>
            </a:pPr>
            <a:fld id="{766E7AE1-AB7E-49F3-83CB-A87625FE4D6A}" type="slidenum">
              <a:rPr lang="en-US" smtClean="0"/>
              <a:pPr>
                <a:defRPr/>
              </a:pPr>
              <a:t>5</a:t>
            </a:fld>
            <a:endParaRPr lang="en-US"/>
          </a:p>
        </p:txBody>
      </p:sp>
    </p:spTree>
    <p:extLst>
      <p:ext uri="{BB962C8B-B14F-4D97-AF65-F5344CB8AC3E}">
        <p14:creationId xmlns:p14="http://schemas.microsoft.com/office/powerpoint/2010/main" val="3526380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kern="1200">
                <a:solidFill>
                  <a:schemeClr val="tx1"/>
                </a:solidFill>
              </a:rPr>
              <a:t>A diverse workforce offers a broader spectrum of viewpoints and ideas, helps companies understand and identify with diverse markets, and enables companies to benefit from a wider range of employee talents. </a:t>
            </a:r>
          </a:p>
          <a:p>
            <a:endParaRPr lang="en-US"/>
          </a:p>
        </p:txBody>
      </p:sp>
      <p:sp>
        <p:nvSpPr>
          <p:cNvPr id="4" name="Slide Number Placeholder 3"/>
          <p:cNvSpPr>
            <a:spLocks noGrp="1"/>
          </p:cNvSpPr>
          <p:nvPr>
            <p:ph type="sldNum" sz="quarter" idx="10"/>
          </p:nvPr>
        </p:nvSpPr>
        <p:spPr/>
        <p:txBody>
          <a:bodyPr/>
          <a:lstStyle/>
          <a:p>
            <a:pPr>
              <a:defRPr/>
            </a:pPr>
            <a:fld id="{766E7AE1-AB7E-49F3-83CB-A87625FE4D6A}" type="slidenum">
              <a:rPr lang="en-US" smtClean="0"/>
              <a:pPr>
                <a:defRPr/>
              </a:pPr>
              <a:t>7</a:t>
            </a:fld>
            <a:endParaRPr lang="en-US"/>
          </a:p>
        </p:txBody>
      </p:sp>
    </p:spTree>
    <p:extLst>
      <p:ext uri="{BB962C8B-B14F-4D97-AF65-F5344CB8AC3E}">
        <p14:creationId xmlns:p14="http://schemas.microsoft.com/office/powerpoint/2010/main" val="3138532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u="none" strike="noStrike" kern="1200" baseline="0">
                <a:solidFill>
                  <a:schemeClr val="tx1"/>
                </a:solidFill>
                <a:latin typeface="Candara" panose="020E0502030303020204" pitchFamily="34" charset="0"/>
                <a:ea typeface="+mn-ea"/>
                <a:cs typeface="+mn-cs"/>
              </a:rPr>
              <a:t>Today’s increasingly diverse workforce encompasses a wide range of skills, traditions, backgrounds, experiences, outlooks, and attitudes toward work—all of which can affect communication in the workplace. Supervisors face the challenge of connecting with these diverse employees, motivating them, and fostering cooperation and harmony among them. Teams face the challenge of working together closely, and companies are challenged to coexist peacefully with business partners and with the community as a whole.</a:t>
            </a:r>
            <a:endParaRPr lang="en-US"/>
          </a:p>
        </p:txBody>
      </p:sp>
      <p:sp>
        <p:nvSpPr>
          <p:cNvPr id="4" name="Slide Number Placeholder 3"/>
          <p:cNvSpPr>
            <a:spLocks noGrp="1"/>
          </p:cNvSpPr>
          <p:nvPr>
            <p:ph type="sldNum" sz="quarter" idx="10"/>
          </p:nvPr>
        </p:nvSpPr>
        <p:spPr/>
        <p:txBody>
          <a:bodyPr/>
          <a:lstStyle/>
          <a:p>
            <a:pPr>
              <a:defRPr/>
            </a:pPr>
            <a:fld id="{766E7AE1-AB7E-49F3-83CB-A87625FE4D6A}" type="slidenum">
              <a:rPr lang="en-US" smtClean="0"/>
              <a:pPr>
                <a:defRPr/>
              </a:pPr>
              <a:t>8</a:t>
            </a:fld>
            <a:endParaRPr lang="en-US"/>
          </a:p>
        </p:txBody>
      </p:sp>
    </p:spTree>
    <p:extLst>
      <p:ext uri="{BB962C8B-B14F-4D97-AF65-F5344CB8AC3E}">
        <p14:creationId xmlns:p14="http://schemas.microsoft.com/office/powerpoint/2010/main" val="2099712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66E7AE1-AB7E-49F3-83CB-A87625FE4D6A}" type="slidenum">
              <a:rPr lang="en-US" smtClean="0"/>
              <a:pPr>
                <a:defRPr/>
              </a:pPr>
              <a:t>12</a:t>
            </a:fld>
            <a:endParaRPr lang="en-US"/>
          </a:p>
        </p:txBody>
      </p:sp>
    </p:spTree>
    <p:extLst>
      <p:ext uri="{BB962C8B-B14F-4D97-AF65-F5344CB8AC3E}">
        <p14:creationId xmlns:p14="http://schemas.microsoft.com/office/powerpoint/2010/main" val="2578897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0" i="0" u="none" strike="noStrike" kern="1200" baseline="0">
                <a:solidFill>
                  <a:schemeClr val="tx1"/>
                </a:solidFill>
                <a:latin typeface="Candara" panose="020E0502030303020204" pitchFamily="34" charset="0"/>
                <a:ea typeface="+mn-ea"/>
                <a:cs typeface="+mn-cs"/>
              </a:rPr>
              <a:t>Culture is a shared system of symbols, beliefs, attitudes, values, expectations, and norms for behavior. Your cultural background influences the way you prioritize what is important in life, helps define your attitude toward what is appropriate in a situation, and establishes rules of behavior.</a:t>
            </a:r>
          </a:p>
          <a:p>
            <a:endParaRPr lang="en-US" sz="1100" b="0" i="0" u="none" strike="noStrike" kern="1200" baseline="0">
              <a:solidFill>
                <a:schemeClr val="tx1"/>
              </a:solidFill>
              <a:latin typeface="Candara" panose="020E0502030303020204" pitchFamily="34" charset="0"/>
              <a:ea typeface="+mn-ea"/>
              <a:cs typeface="+mn-cs"/>
            </a:endParaRPr>
          </a:p>
          <a:p>
            <a:r>
              <a:rPr lang="en-US" sz="1100" b="0" i="0" u="none" strike="noStrike" kern="1200" baseline="0">
                <a:solidFill>
                  <a:schemeClr val="tx1"/>
                </a:solidFill>
                <a:latin typeface="Candara" panose="020E0502030303020204" pitchFamily="34" charset="0"/>
                <a:ea typeface="+mn-ea"/>
                <a:cs typeface="+mn-cs"/>
              </a:rPr>
              <a:t>People learn culture directly and indirectly from other members of their group. As you grow up in a culture, you are taught by the group’s members who you are and how best to function in that culture. Sometimes you are explicitly told which behaviors are acceptable; at other times you learn by observing which values work best in a particular group. In these ways, culture is passed on from person to person and from generation to generation.</a:t>
            </a:r>
          </a:p>
          <a:p>
            <a:endParaRPr lang="en-US" sz="1100" b="0" i="0" u="none" strike="noStrike" kern="1200" baseline="0">
              <a:solidFill>
                <a:schemeClr val="tx1"/>
              </a:solidFill>
              <a:latin typeface="Candara" panose="020E0502030303020204"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766E7AE1-AB7E-49F3-83CB-A87625FE4D6A}" type="slidenum">
              <a:rPr lang="en-US" smtClean="0"/>
              <a:pPr>
                <a:defRPr/>
              </a:pPr>
              <a:t>13</a:t>
            </a:fld>
            <a:endParaRPr lang="en-US"/>
          </a:p>
        </p:txBody>
      </p:sp>
    </p:spTree>
    <p:extLst>
      <p:ext uri="{BB962C8B-B14F-4D97-AF65-F5344CB8AC3E}">
        <p14:creationId xmlns:p14="http://schemas.microsoft.com/office/powerpoint/2010/main" val="3661800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kern="1200">
                <a:solidFill>
                  <a:schemeClr val="tx1"/>
                </a:solidFill>
              </a:rPr>
              <a:t>For all their benefits, diverse workforces and markets present communication challenges, and understanding the effect of </a:t>
            </a:r>
            <a:r>
              <a:rPr lang="en-US" b="1" kern="1200">
                <a:solidFill>
                  <a:schemeClr val="tx1"/>
                </a:solidFill>
              </a:rPr>
              <a:t>culture</a:t>
            </a:r>
            <a:r>
              <a:rPr lang="en-US" kern="1200">
                <a:solidFill>
                  <a:schemeClr val="tx1"/>
                </a:solidFill>
              </a:rPr>
              <a:t> on communication is essential</a:t>
            </a:r>
            <a:r>
              <a:rPr lang="en-US"/>
              <a:t>:</a:t>
            </a:r>
            <a:r>
              <a:rPr lang="en-US" kern="1200" baseline="0">
                <a:solidFill>
                  <a:schemeClr val="tx1"/>
                </a:solidFill>
              </a:rPr>
              <a:t> c</a:t>
            </a:r>
            <a:r>
              <a:rPr lang="en-US" kern="1200">
                <a:solidFill>
                  <a:schemeClr val="tx1"/>
                </a:solidFill>
              </a:rPr>
              <a:t>ulture influences the way people perceive the world and respond to others, which affects the way they communicate as both senders and receivers. These influences operate on such a fundamental level that people often don’t recognize the influence of culture on their beliefs and behaviors. This subconscious effect of culture can create friction because it leads people to assume that everybody thinks and feels the way they do. However, differences between cultures can be profound.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p>
          <a:p>
            <a:pPr marL="0" marR="0" indent="0" algn="l" defTabSz="914400" rtl="0" eaLnBrk="0" fontAlgn="base" latinLnBrk="0" hangingPunct="0">
              <a:lnSpc>
                <a:spcPct val="100000"/>
              </a:lnSpc>
              <a:spcBef>
                <a:spcPct val="30000"/>
              </a:spcBef>
              <a:spcAft>
                <a:spcPct val="0"/>
              </a:spcAft>
              <a:buClrTx/>
              <a:buSzTx/>
              <a:buFontTx/>
              <a:buNone/>
              <a:tabLst/>
              <a:defRPr/>
            </a:pPr>
            <a:r>
              <a:rPr lang="en-US"/>
              <a:t>Developing </a:t>
            </a:r>
            <a:r>
              <a:rPr lang="en-US" b="1"/>
              <a:t>cultural competency </a:t>
            </a:r>
            <a:r>
              <a:rPr lang="en-US"/>
              <a:t>can keep cultural differences from impeding communication. Such competency involves an appreciation for the cultural differences that affect communication, and the ability to adjust one’s style when sending and receiving messages across cultural boundaries. </a:t>
            </a:r>
            <a:endParaRPr lang="en-US" kern="1200">
              <a:solidFill>
                <a:schemeClr val="tx1"/>
              </a:solidFill>
            </a:endParaRPr>
          </a:p>
          <a:p>
            <a:endParaRPr lang="en-US"/>
          </a:p>
        </p:txBody>
      </p:sp>
      <p:sp>
        <p:nvSpPr>
          <p:cNvPr id="4" name="Slide Number Placeholder 3"/>
          <p:cNvSpPr>
            <a:spLocks noGrp="1"/>
          </p:cNvSpPr>
          <p:nvPr>
            <p:ph type="sldNum" sz="quarter" idx="10"/>
          </p:nvPr>
        </p:nvSpPr>
        <p:spPr/>
        <p:txBody>
          <a:bodyPr/>
          <a:lstStyle/>
          <a:p>
            <a:pPr>
              <a:defRPr/>
            </a:pPr>
            <a:fld id="{766E7AE1-AB7E-49F3-83CB-A87625FE4D6A}" type="slidenum">
              <a:rPr lang="en-US" smtClean="0"/>
              <a:pPr>
                <a:defRPr/>
              </a:pPr>
              <a:t>16</a:t>
            </a:fld>
            <a:endParaRPr lang="en-US"/>
          </a:p>
        </p:txBody>
      </p:sp>
    </p:spTree>
    <p:extLst>
      <p:ext uri="{BB962C8B-B14F-4D97-AF65-F5344CB8AC3E}">
        <p14:creationId xmlns:p14="http://schemas.microsoft.com/office/powerpoint/2010/main" val="2719172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1057558-D5DE-4CA8-886E-4EB0D13D4F9B}" type="datetimeFigureOut">
              <a:rPr lang="en-US" smtClean="0"/>
              <a:t>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7FAE2E-95B8-45A9-B543-75B6C24F8B5F}" type="slidenum">
              <a:rPr lang="en-US" smtClean="0"/>
              <a:t>‹#›</a:t>
            </a:fld>
            <a:endParaRPr lang="en-US"/>
          </a:p>
        </p:txBody>
      </p:sp>
    </p:spTree>
    <p:extLst>
      <p:ext uri="{BB962C8B-B14F-4D97-AF65-F5344CB8AC3E}">
        <p14:creationId xmlns:p14="http://schemas.microsoft.com/office/powerpoint/2010/main" val="483228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057558-D5DE-4CA8-886E-4EB0D13D4F9B}" type="datetimeFigureOut">
              <a:rPr lang="en-US" smtClean="0"/>
              <a:t>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7FAE2E-95B8-45A9-B543-75B6C24F8B5F}" type="slidenum">
              <a:rPr lang="en-US" smtClean="0"/>
              <a:t>‹#›</a:t>
            </a:fld>
            <a:endParaRPr lang="en-US"/>
          </a:p>
        </p:txBody>
      </p:sp>
    </p:spTree>
    <p:extLst>
      <p:ext uri="{BB962C8B-B14F-4D97-AF65-F5344CB8AC3E}">
        <p14:creationId xmlns:p14="http://schemas.microsoft.com/office/powerpoint/2010/main" val="1485405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057558-D5DE-4CA8-886E-4EB0D13D4F9B}" type="datetimeFigureOut">
              <a:rPr lang="en-US" smtClean="0"/>
              <a:t>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7FAE2E-95B8-45A9-B543-75B6C24F8B5F}" type="slidenum">
              <a:rPr lang="en-US" smtClean="0"/>
              <a:t>‹#›</a:t>
            </a:fld>
            <a:endParaRPr lang="en-US"/>
          </a:p>
        </p:txBody>
      </p:sp>
    </p:spTree>
    <p:extLst>
      <p:ext uri="{BB962C8B-B14F-4D97-AF65-F5344CB8AC3E}">
        <p14:creationId xmlns:p14="http://schemas.microsoft.com/office/powerpoint/2010/main" val="1019684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1600200"/>
          </a:xfrm>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a:t>Copyright © 2017 Pearson Education, Ltd.</a:t>
            </a:r>
          </a:p>
        </p:txBody>
      </p:sp>
      <p:sp>
        <p:nvSpPr>
          <p:cNvPr id="4" name="Rectangle 6"/>
          <p:cNvSpPr>
            <a:spLocks noGrp="1" noChangeArrowheads="1"/>
          </p:cNvSpPr>
          <p:nvPr>
            <p:ph type="sldNum" sz="quarter" idx="11"/>
          </p:nvPr>
        </p:nvSpPr>
        <p:spPr>
          <a:ln/>
        </p:spPr>
        <p:txBody>
          <a:bodyPr/>
          <a:lstStyle>
            <a:lvl1pPr>
              <a:defRPr/>
            </a:lvl1pPr>
          </a:lstStyle>
          <a:p>
            <a:pPr>
              <a:defRPr/>
            </a:pPr>
            <a:r>
              <a:rPr lang="en-US"/>
              <a:t>Chapter 3 - </a:t>
            </a:r>
            <a:fld id="{CB5A7B57-FDA6-471D-8D9D-314090741BB6}" type="slidenum">
              <a:rPr lang="en-US"/>
              <a:pPr>
                <a:defRPr/>
              </a:pPr>
              <a:t>‹#›</a:t>
            </a:fld>
            <a:endParaRPr lang="en-US"/>
          </a:p>
        </p:txBody>
      </p:sp>
    </p:spTree>
    <p:extLst>
      <p:ext uri="{BB962C8B-B14F-4D97-AF65-F5344CB8AC3E}">
        <p14:creationId xmlns:p14="http://schemas.microsoft.com/office/powerpoint/2010/main" val="54077175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057558-D5DE-4CA8-886E-4EB0D13D4F9B}" type="datetimeFigureOut">
              <a:rPr lang="en-US" smtClean="0"/>
              <a:t>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7FAE2E-95B8-45A9-B543-75B6C24F8B5F}" type="slidenum">
              <a:rPr lang="en-US" smtClean="0"/>
              <a:t>‹#›</a:t>
            </a:fld>
            <a:endParaRPr lang="en-US"/>
          </a:p>
        </p:txBody>
      </p:sp>
    </p:spTree>
    <p:extLst>
      <p:ext uri="{BB962C8B-B14F-4D97-AF65-F5344CB8AC3E}">
        <p14:creationId xmlns:p14="http://schemas.microsoft.com/office/powerpoint/2010/main" val="340339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057558-D5DE-4CA8-886E-4EB0D13D4F9B}" type="datetimeFigureOut">
              <a:rPr lang="en-US" smtClean="0"/>
              <a:t>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7FAE2E-95B8-45A9-B543-75B6C24F8B5F}" type="slidenum">
              <a:rPr lang="en-US" smtClean="0"/>
              <a:t>‹#›</a:t>
            </a:fld>
            <a:endParaRPr lang="en-US"/>
          </a:p>
        </p:txBody>
      </p:sp>
    </p:spTree>
    <p:extLst>
      <p:ext uri="{BB962C8B-B14F-4D97-AF65-F5344CB8AC3E}">
        <p14:creationId xmlns:p14="http://schemas.microsoft.com/office/powerpoint/2010/main" val="1493723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057558-D5DE-4CA8-886E-4EB0D13D4F9B}" type="datetimeFigureOut">
              <a:rPr lang="en-US" smtClean="0"/>
              <a:t>4/8/2021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7FAE2E-95B8-45A9-B543-75B6C24F8B5F}" type="slidenum">
              <a:rPr lang="en-US" smtClean="0"/>
              <a:t>‹#›</a:t>
            </a:fld>
            <a:endParaRPr lang="en-US"/>
          </a:p>
        </p:txBody>
      </p:sp>
    </p:spTree>
    <p:extLst>
      <p:ext uri="{BB962C8B-B14F-4D97-AF65-F5344CB8AC3E}">
        <p14:creationId xmlns:p14="http://schemas.microsoft.com/office/powerpoint/2010/main" val="3194277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057558-D5DE-4CA8-886E-4EB0D13D4F9B}" type="datetimeFigureOut">
              <a:rPr lang="en-US" smtClean="0"/>
              <a:t>4/8/2021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7FAE2E-95B8-45A9-B543-75B6C24F8B5F}" type="slidenum">
              <a:rPr lang="en-US" smtClean="0"/>
              <a:t>‹#›</a:t>
            </a:fld>
            <a:endParaRPr lang="en-US"/>
          </a:p>
        </p:txBody>
      </p:sp>
    </p:spTree>
    <p:extLst>
      <p:ext uri="{BB962C8B-B14F-4D97-AF65-F5344CB8AC3E}">
        <p14:creationId xmlns:p14="http://schemas.microsoft.com/office/powerpoint/2010/main" val="713338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3466"/>
          </a:xfrm>
          <a:prstGeom prst="rect">
            <a:avLst/>
          </a:prstGeom>
        </p:spPr>
      </p:pic>
      <p:sp>
        <p:nvSpPr>
          <p:cNvPr id="2" name="Title 1"/>
          <p:cNvSpPr>
            <a:spLocks noGrp="1"/>
          </p:cNvSpPr>
          <p:nvPr>
            <p:ph type="title"/>
          </p:nvPr>
        </p:nvSpPr>
        <p:spPr>
          <a:xfrm>
            <a:off x="1383958" y="741405"/>
            <a:ext cx="9969842" cy="790833"/>
          </a:xfrm>
        </p:spPr>
        <p:txBody>
          <a:bodyPr>
            <a:normAutofit/>
          </a:bodyPr>
          <a:lstStyle>
            <a:lvl1pPr>
              <a:defRPr sz="4000"/>
            </a:lvl1pPr>
          </a:lstStyle>
          <a:p>
            <a:r>
              <a:rPr lang="en-US"/>
              <a:t>Click to edit Master title style</a:t>
            </a:r>
          </a:p>
        </p:txBody>
      </p:sp>
      <p:sp>
        <p:nvSpPr>
          <p:cNvPr id="3" name="Date Placeholder 2"/>
          <p:cNvSpPr>
            <a:spLocks noGrp="1"/>
          </p:cNvSpPr>
          <p:nvPr>
            <p:ph type="dt" sz="half" idx="10"/>
          </p:nvPr>
        </p:nvSpPr>
        <p:spPr/>
        <p:txBody>
          <a:bodyPr/>
          <a:lstStyle/>
          <a:p>
            <a:fld id="{C1057558-D5DE-4CA8-886E-4EB0D13D4F9B}" type="datetimeFigureOut">
              <a:rPr lang="en-US" smtClean="0"/>
              <a:t>4/8/2021</a:t>
            </a:fld>
            <a:endParaRPr lang="en-US"/>
          </a:p>
        </p:txBody>
      </p:sp>
      <p:sp>
        <p:nvSpPr>
          <p:cNvPr id="4" name="Footer Placeholder 3"/>
          <p:cNvSpPr>
            <a:spLocks noGrp="1"/>
          </p:cNvSpPr>
          <p:nvPr>
            <p:ph type="ftr" sz="quarter" idx="11"/>
          </p:nvPr>
        </p:nvSpPr>
        <p:spPr/>
        <p:txBody>
          <a:bodyPr/>
          <a:lstStyle/>
          <a:p>
            <a:endParaRPr lang="en-US"/>
          </a:p>
        </p:txBody>
      </p:sp>
      <p:sp>
        <p:nvSpPr>
          <p:cNvPr id="7" name="Content Placeholder 2"/>
          <p:cNvSpPr>
            <a:spLocks noGrp="1"/>
          </p:cNvSpPr>
          <p:nvPr>
            <p:ph idx="1"/>
          </p:nvPr>
        </p:nvSpPr>
        <p:spPr>
          <a:xfrm>
            <a:off x="1383958" y="2199503"/>
            <a:ext cx="9971430" cy="3661547"/>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588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057558-D5DE-4CA8-886E-4EB0D13D4F9B}" type="datetimeFigureOut">
              <a:rPr lang="en-US" smtClean="0"/>
              <a:t>4/8/2021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7FAE2E-95B8-45A9-B543-75B6C24F8B5F}" type="slidenum">
              <a:rPr lang="en-US" smtClean="0"/>
              <a:t>‹#›</a:t>
            </a:fld>
            <a:endParaRPr lang="en-US"/>
          </a:p>
        </p:txBody>
      </p:sp>
    </p:spTree>
    <p:extLst>
      <p:ext uri="{BB962C8B-B14F-4D97-AF65-F5344CB8AC3E}">
        <p14:creationId xmlns:p14="http://schemas.microsoft.com/office/powerpoint/2010/main" val="3806909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057558-D5DE-4CA8-886E-4EB0D13D4F9B}" type="datetimeFigureOut">
              <a:rPr lang="en-US" smtClean="0"/>
              <a:t>4/8/2021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7FAE2E-95B8-45A9-B543-75B6C24F8B5F}" type="slidenum">
              <a:rPr lang="en-US" smtClean="0"/>
              <a:t>‹#›</a:t>
            </a:fld>
            <a:endParaRPr lang="en-US"/>
          </a:p>
        </p:txBody>
      </p:sp>
    </p:spTree>
    <p:extLst>
      <p:ext uri="{BB962C8B-B14F-4D97-AF65-F5344CB8AC3E}">
        <p14:creationId xmlns:p14="http://schemas.microsoft.com/office/powerpoint/2010/main" val="3309214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057558-D5DE-4CA8-886E-4EB0D13D4F9B}" type="datetimeFigureOut">
              <a:rPr lang="en-US" smtClean="0"/>
              <a:t>4/8/2021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7FAE2E-95B8-45A9-B543-75B6C24F8B5F}" type="slidenum">
              <a:rPr lang="en-US" smtClean="0"/>
              <a:t>‹#›</a:t>
            </a:fld>
            <a:endParaRPr lang="en-US"/>
          </a:p>
        </p:txBody>
      </p:sp>
    </p:spTree>
    <p:extLst>
      <p:ext uri="{BB962C8B-B14F-4D97-AF65-F5344CB8AC3E}">
        <p14:creationId xmlns:p14="http://schemas.microsoft.com/office/powerpoint/2010/main" val="2264557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057558-D5DE-4CA8-886E-4EB0D13D4F9B}" type="datetimeFigureOut">
              <a:rPr lang="en-US" smtClean="0"/>
              <a:t>4/8/2021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7FAE2E-95B8-45A9-B543-75B6C24F8B5F}" type="slidenum">
              <a:rPr lang="en-US" smtClean="0"/>
              <a:t>‹#›</a:t>
            </a:fld>
            <a:endParaRPr lang="en-US"/>
          </a:p>
        </p:txBody>
      </p:sp>
    </p:spTree>
    <p:extLst>
      <p:ext uri="{BB962C8B-B14F-4D97-AF65-F5344CB8AC3E}">
        <p14:creationId xmlns:p14="http://schemas.microsoft.com/office/powerpoint/2010/main" val="38532819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13857" y="1295400"/>
            <a:ext cx="8349343" cy="369332"/>
          </a:xfrm>
          <a:prstGeom prst="rect">
            <a:avLst/>
          </a:prstGeom>
        </p:spPr>
        <p:txBody>
          <a:bodyPr wrap="square">
            <a:spAutoFit/>
          </a:bodyPr>
          <a:lstStyle/>
          <a:p>
            <a:endParaRPr lang="en-US" i="1"/>
          </a:p>
        </p:txBody>
      </p:sp>
      <p:sp>
        <p:nvSpPr>
          <p:cNvPr id="6" name="Rectangle 5"/>
          <p:cNvSpPr/>
          <p:nvPr/>
        </p:nvSpPr>
        <p:spPr>
          <a:xfrm>
            <a:off x="1728355" y="1744510"/>
            <a:ext cx="8634845" cy="483209"/>
          </a:xfrm>
          <a:prstGeom prst="rect">
            <a:avLst/>
          </a:prstGeom>
        </p:spPr>
        <p:txBody>
          <a:bodyPr wrap="square">
            <a:spAutoFit/>
          </a:bodyPr>
          <a:lstStyle/>
          <a:p>
            <a:pPr algn="ctr">
              <a:lnSpc>
                <a:spcPct val="107000"/>
              </a:lnSpc>
              <a:spcAft>
                <a:spcPts val="800"/>
              </a:spcAft>
            </a:pPr>
            <a:r>
              <a:rPr lang="ar-SA" sz="2500">
                <a:latin typeface="Calibri" panose="020F0502020204030204" pitchFamily="34" charset="0"/>
                <a:ea typeface="Calibri" panose="020F0502020204030204" pitchFamily="34" charset="0"/>
              </a:rPr>
              <a:t> </a:t>
            </a:r>
            <a:endParaRPr lang="en-US" sz="2500">
              <a:latin typeface="Calibri" panose="020F0502020204030204" pitchFamily="34" charset="0"/>
              <a:ea typeface="Calibri" panose="020F0502020204030204" pitchFamily="34" charset="0"/>
              <a:cs typeface="Arial" panose="020B0604020202020204" pitchFamily="34" charset="0"/>
            </a:endParaRPr>
          </a:p>
        </p:txBody>
      </p:sp>
      <p:sp>
        <p:nvSpPr>
          <p:cNvPr id="7" name="Title 6"/>
          <p:cNvSpPr txBox="1">
            <a:spLocks noGrp="1"/>
          </p:cNvSpPr>
          <p:nvPr>
            <p:ph type="title"/>
          </p:nvPr>
        </p:nvSpPr>
        <p:spPr>
          <a:xfrm>
            <a:off x="5023692" y="3814435"/>
            <a:ext cx="6219856" cy="1588127"/>
          </a:xfrm>
          <a:prstGeom prst="rect">
            <a:avLst/>
          </a:prstGeom>
          <a:noFill/>
        </p:spPr>
        <p:txBody>
          <a:bodyPr wrap="square" rtlCol="0">
            <a:spAutoFit/>
          </a:bodyPr>
          <a:lstStyle/>
          <a:p>
            <a:pPr algn="ctr"/>
            <a:r>
              <a:rPr lang="en-US" sz="3600" b="1">
                <a:latin typeface="Arial" charset="0"/>
                <a:ea typeface="Arial" charset="0"/>
                <a:cs typeface="Arial" charset="0"/>
              </a:rPr>
              <a:t>Excellence in Business Communication - Chapter 3</a:t>
            </a:r>
            <a:br>
              <a:rPr lang="en-US" sz="3600" b="1">
                <a:latin typeface="Arial" charset="0"/>
                <a:ea typeface="Arial" charset="0"/>
                <a:cs typeface="Arial" charset="0"/>
              </a:rPr>
            </a:br>
            <a:r>
              <a:rPr lang="en-US" sz="3600" b="1">
                <a:latin typeface="Arial" charset="0"/>
                <a:ea typeface="Arial" charset="0"/>
                <a:cs typeface="Arial" charset="0"/>
              </a:rPr>
              <a:t>ENL 320</a:t>
            </a:r>
          </a:p>
        </p:txBody>
      </p:sp>
      <p:sp>
        <p:nvSpPr>
          <p:cNvPr id="8" name="Rectangle 7"/>
          <p:cNvSpPr/>
          <p:nvPr/>
        </p:nvSpPr>
        <p:spPr>
          <a:xfrm>
            <a:off x="602168" y="1480066"/>
            <a:ext cx="10214516" cy="323165"/>
          </a:xfrm>
          <a:prstGeom prst="rect">
            <a:avLst/>
          </a:prstGeom>
        </p:spPr>
        <p:txBody>
          <a:bodyPr wrap="square">
            <a:spAutoFit/>
          </a:bodyPr>
          <a:lstStyle/>
          <a:p>
            <a:pPr algn="just">
              <a:spcBef>
                <a:spcPts val="0"/>
              </a:spcBef>
              <a:spcAft>
                <a:spcPts val="0"/>
              </a:spcAft>
            </a:pPr>
            <a:endParaRPr lang="en-US" sz="1500" b="0" i="0">
              <a:solidFill>
                <a:srgbClr val="333333"/>
              </a:solidFill>
              <a:effectLst/>
              <a:latin typeface="Georgia" panose="02040502050405020303"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6721" y="1950673"/>
            <a:ext cx="5622666" cy="1231838"/>
          </a:xfrm>
          <a:prstGeom prst="rect">
            <a:avLst/>
          </a:prstGeom>
        </p:spPr>
      </p:pic>
    </p:spTree>
    <p:extLst>
      <p:ext uri="{BB962C8B-B14F-4D97-AF65-F5344CB8AC3E}">
        <p14:creationId xmlns:p14="http://schemas.microsoft.com/office/powerpoint/2010/main" val="3978335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Words and non-verbal cues </a:t>
            </a:r>
          </a:p>
        </p:txBody>
      </p:sp>
      <p:sp>
        <p:nvSpPr>
          <p:cNvPr id="3" name="Date Placeholder 2"/>
          <p:cNvSpPr>
            <a:spLocks noGrp="1"/>
          </p:cNvSpPr>
          <p:nvPr>
            <p:ph type="dt" sz="half" idx="10"/>
          </p:nvPr>
        </p:nvSpPr>
        <p:spPr/>
        <p:txBody>
          <a:bodyPr/>
          <a:lstStyle/>
          <a:p>
            <a:pPr>
              <a:defRPr/>
            </a:pPr>
            <a:r>
              <a:rPr lang="en-US"/>
              <a:t>Copyright © 2017 Pearson Education, Ltd.</a:t>
            </a:r>
          </a:p>
        </p:txBody>
      </p:sp>
      <p:sp>
        <p:nvSpPr>
          <p:cNvPr id="6" name="Content Placeholder 5"/>
          <p:cNvSpPr>
            <a:spLocks noGrp="1"/>
          </p:cNvSpPr>
          <p:nvPr>
            <p:ph idx="1"/>
          </p:nvPr>
        </p:nvSpPr>
        <p:spPr/>
        <p:txBody>
          <a:bodyPr/>
          <a:lstStyle/>
          <a:p>
            <a:endParaRPr lang="en-US"/>
          </a:p>
        </p:txBody>
      </p:sp>
      <p:sp>
        <p:nvSpPr>
          <p:cNvPr id="4" name="Slide Number Placeholder 3"/>
          <p:cNvSpPr>
            <a:spLocks noGrp="1"/>
          </p:cNvSpPr>
          <p:nvPr>
            <p:ph type="sldNum" sz="quarter" idx="4294967295"/>
          </p:nvPr>
        </p:nvSpPr>
        <p:spPr>
          <a:xfrm>
            <a:off x="9448800" y="6356350"/>
            <a:ext cx="2743200" cy="365125"/>
          </a:xfrm>
        </p:spPr>
        <p:txBody>
          <a:bodyPr/>
          <a:lstStyle/>
          <a:p>
            <a:pPr>
              <a:defRPr/>
            </a:pPr>
            <a:r>
              <a:rPr lang="en-US"/>
              <a:t>Chapter 3 - </a:t>
            </a:r>
            <a:fld id="{CB5A7B57-FDA6-471D-8D9D-314090741BB6}" type="slidenum">
              <a:rPr lang="en-US" smtClean="0"/>
              <a:pPr>
                <a:defRPr/>
              </a:pPr>
              <a:t>10</a:t>
            </a:fld>
            <a:endParaRPr lang="en-US"/>
          </a:p>
        </p:txBody>
      </p:sp>
      <p:pic>
        <p:nvPicPr>
          <p:cNvPr id="5" name="Picture 4"/>
          <p:cNvPicPr>
            <a:picLocks noChangeAspect="1"/>
          </p:cNvPicPr>
          <p:nvPr/>
        </p:nvPicPr>
        <p:blipFill>
          <a:blip r:embed="rId2"/>
          <a:stretch>
            <a:fillRect/>
          </a:stretch>
        </p:blipFill>
        <p:spPr>
          <a:xfrm>
            <a:off x="3886201" y="1989551"/>
            <a:ext cx="4695825" cy="4421778"/>
          </a:xfrm>
          <a:prstGeom prst="rect">
            <a:avLst/>
          </a:prstGeom>
        </p:spPr>
      </p:pic>
    </p:spTree>
    <p:extLst>
      <p:ext uri="{BB962C8B-B14F-4D97-AF65-F5344CB8AC3E}">
        <p14:creationId xmlns:p14="http://schemas.microsoft.com/office/powerpoint/2010/main" val="2292184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Misunderstanding words</a:t>
            </a:r>
          </a:p>
        </p:txBody>
      </p:sp>
      <p:sp>
        <p:nvSpPr>
          <p:cNvPr id="3" name="Date Placeholder 2"/>
          <p:cNvSpPr>
            <a:spLocks noGrp="1"/>
          </p:cNvSpPr>
          <p:nvPr>
            <p:ph type="dt" sz="half" idx="10"/>
          </p:nvPr>
        </p:nvSpPr>
        <p:spPr/>
        <p:txBody>
          <a:bodyPr/>
          <a:lstStyle/>
          <a:p>
            <a:pPr>
              <a:defRPr/>
            </a:pPr>
            <a:r>
              <a:rPr lang="en-US"/>
              <a:t>Copyright © 2017 Pearson Education, Ltd.</a:t>
            </a:r>
          </a:p>
        </p:txBody>
      </p:sp>
      <p:sp>
        <p:nvSpPr>
          <p:cNvPr id="6" name="Content Placeholder 5"/>
          <p:cNvSpPr>
            <a:spLocks noGrp="1"/>
          </p:cNvSpPr>
          <p:nvPr>
            <p:ph idx="1"/>
          </p:nvPr>
        </p:nvSpPr>
        <p:spPr/>
        <p:txBody>
          <a:bodyPr/>
          <a:lstStyle/>
          <a:p>
            <a:endParaRPr lang="en-US"/>
          </a:p>
        </p:txBody>
      </p:sp>
      <p:sp>
        <p:nvSpPr>
          <p:cNvPr id="4" name="Slide Number Placeholder 3"/>
          <p:cNvSpPr>
            <a:spLocks noGrp="1"/>
          </p:cNvSpPr>
          <p:nvPr>
            <p:ph type="sldNum" sz="quarter" idx="4294967295"/>
          </p:nvPr>
        </p:nvSpPr>
        <p:spPr>
          <a:xfrm>
            <a:off x="9448800" y="6356350"/>
            <a:ext cx="2743200" cy="365125"/>
          </a:xfrm>
        </p:spPr>
        <p:txBody>
          <a:bodyPr/>
          <a:lstStyle/>
          <a:p>
            <a:pPr>
              <a:defRPr/>
            </a:pPr>
            <a:r>
              <a:rPr lang="en-US"/>
              <a:t>Chapter 3 - </a:t>
            </a:r>
            <a:fld id="{CB5A7B57-FDA6-471D-8D9D-314090741BB6}" type="slidenum">
              <a:rPr lang="en-US" smtClean="0"/>
              <a:pPr>
                <a:defRPr/>
              </a:pPr>
              <a:t>11</a:t>
            </a:fld>
            <a:endParaRPr lang="en-US"/>
          </a:p>
        </p:txBody>
      </p:sp>
      <p:pic>
        <p:nvPicPr>
          <p:cNvPr id="5" name="Picture 4"/>
          <p:cNvPicPr>
            <a:picLocks noChangeAspect="1"/>
          </p:cNvPicPr>
          <p:nvPr/>
        </p:nvPicPr>
        <p:blipFill>
          <a:blip r:embed="rId2"/>
          <a:stretch>
            <a:fillRect/>
          </a:stretch>
        </p:blipFill>
        <p:spPr>
          <a:xfrm>
            <a:off x="3818466" y="2547417"/>
            <a:ext cx="5439834" cy="3671888"/>
          </a:xfrm>
          <a:prstGeom prst="rect">
            <a:avLst/>
          </a:prstGeom>
        </p:spPr>
      </p:pic>
    </p:spTree>
    <p:extLst>
      <p:ext uri="{BB962C8B-B14F-4D97-AF65-F5344CB8AC3E}">
        <p14:creationId xmlns:p14="http://schemas.microsoft.com/office/powerpoint/2010/main" val="2070964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p:spPr>
        <p:txBody>
          <a:bodyPr/>
          <a:lstStyle/>
          <a:p>
            <a:r>
              <a:rPr lang="en-US"/>
              <a:t>Developing Cultural Competency</a:t>
            </a:r>
          </a:p>
        </p:txBody>
      </p:sp>
      <p:sp>
        <p:nvSpPr>
          <p:cNvPr id="4" name="Date Placeholder 3"/>
          <p:cNvSpPr>
            <a:spLocks noGrp="1"/>
          </p:cNvSpPr>
          <p:nvPr>
            <p:ph type="dt" sz="half" idx="10"/>
          </p:nvPr>
        </p:nvSpPr>
        <p:spPr/>
        <p:txBody>
          <a:bodyPr/>
          <a:lstStyle/>
          <a:p>
            <a:pPr>
              <a:defRPr/>
            </a:pPr>
            <a:r>
              <a:rPr lang="en-US"/>
              <a:t>Copyright © 2017 Pearson Education, Ltd.</a:t>
            </a:r>
          </a:p>
        </p:txBody>
      </p:sp>
      <p:sp>
        <p:nvSpPr>
          <p:cNvPr id="3" name="Subtitle 2"/>
          <p:cNvSpPr>
            <a:spLocks noGrp="1"/>
          </p:cNvSpPr>
          <p:nvPr>
            <p:ph idx="1"/>
          </p:nvPr>
        </p:nvSpPr>
        <p:spPr/>
        <p:txBody>
          <a:bodyPr/>
          <a:lstStyle/>
          <a:p>
            <a:r>
              <a:rPr lang="en-US"/>
              <a:t>(LO 2) Define </a:t>
            </a:r>
            <a:r>
              <a:rPr lang="en-US" i="1"/>
              <a:t>culture</a:t>
            </a:r>
            <a:r>
              <a:rPr lang="en-US"/>
              <a:t>, explain how culture is learned, and define </a:t>
            </a:r>
            <a:r>
              <a:rPr lang="en-US" i="1"/>
              <a:t>ethnocentrism</a:t>
            </a:r>
            <a:r>
              <a:rPr lang="en-US"/>
              <a:t> and </a:t>
            </a:r>
            <a:r>
              <a:rPr lang="en-US" i="1"/>
              <a:t>stereotyping</a:t>
            </a:r>
            <a:r>
              <a:rPr lang="en-US"/>
              <a:t>.</a:t>
            </a:r>
          </a:p>
          <a:p>
            <a:endParaRPr lang="en-US"/>
          </a:p>
        </p:txBody>
      </p:sp>
      <p:sp>
        <p:nvSpPr>
          <p:cNvPr id="5" name="Slide Number Placeholder 4"/>
          <p:cNvSpPr>
            <a:spLocks noGrp="1"/>
          </p:cNvSpPr>
          <p:nvPr>
            <p:ph type="sldNum" sz="quarter" idx="4294967295"/>
          </p:nvPr>
        </p:nvSpPr>
        <p:spPr>
          <a:xfrm>
            <a:off x="0" y="6356350"/>
            <a:ext cx="4114800" cy="365125"/>
          </a:xfrm>
        </p:spPr>
        <p:txBody>
          <a:bodyPr/>
          <a:lstStyle/>
          <a:p>
            <a:pPr>
              <a:defRPr/>
            </a:pPr>
            <a:r>
              <a:rPr lang="en-US"/>
              <a:t>Chapter 3 - </a:t>
            </a:r>
            <a:fld id="{B24F3165-3943-42B3-B99B-98E36EE950E5}" type="slidenum">
              <a:rPr lang="en-US" smtClean="0"/>
              <a:pPr>
                <a:defRPr/>
              </a:pPr>
              <a:t>12</a:t>
            </a:fld>
            <a:endParaRPr lang="en-US"/>
          </a:p>
        </p:txBody>
      </p:sp>
    </p:spTree>
    <p:extLst>
      <p:ext uri="{BB962C8B-B14F-4D97-AF65-F5344CB8AC3E}">
        <p14:creationId xmlns:p14="http://schemas.microsoft.com/office/powerpoint/2010/main" val="2220677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a:ln w="12700">
            <a:solidFill>
              <a:schemeClr val="bg1">
                <a:lumMod val="50000"/>
              </a:schemeClr>
            </a:solidFill>
          </a:ln>
        </p:spPr>
        <p:txBody>
          <a:bodyPr/>
          <a:lstStyle/>
          <a:p>
            <a:r>
              <a:rPr lang="en-US"/>
              <a:t>Culture</a:t>
            </a:r>
          </a:p>
        </p:txBody>
      </p:sp>
      <p:sp>
        <p:nvSpPr>
          <p:cNvPr id="3" name="Date Placeholder 2"/>
          <p:cNvSpPr>
            <a:spLocks noGrp="1"/>
          </p:cNvSpPr>
          <p:nvPr>
            <p:ph type="dt" sz="half" idx="10"/>
          </p:nvPr>
        </p:nvSpPr>
        <p:spPr/>
        <p:txBody>
          <a:bodyPr/>
          <a:lstStyle/>
          <a:p>
            <a:pPr>
              <a:defRPr/>
            </a:pPr>
            <a:r>
              <a:rPr lang="en-US"/>
              <a:t>Copyright © 2017 Pearson Education, Ltd.</a:t>
            </a:r>
          </a:p>
        </p:txBody>
      </p:sp>
      <p:sp>
        <p:nvSpPr>
          <p:cNvPr id="15" name="Content Placeholder 14"/>
          <p:cNvSpPr>
            <a:spLocks noGrp="1"/>
          </p:cNvSpPr>
          <p:nvPr>
            <p:ph idx="1"/>
          </p:nvPr>
        </p:nvSpPr>
        <p:spPr/>
        <p:txBody>
          <a:bodyPr vert="horz" lIns="91440" tIns="45720" rIns="91440" bIns="45720" rtlCol="0" anchor="t">
            <a:normAutofit/>
          </a:bodyPr>
          <a:lstStyle/>
          <a:p>
            <a:r>
              <a:rPr lang="en-US" sz="3600"/>
              <a:t>Culture</a:t>
            </a:r>
          </a:p>
          <a:p>
            <a:pPr lvl="1"/>
            <a:r>
              <a:rPr lang="en-US"/>
              <a:t>Shared system of symbols, beliefs, attitudes, values, expectations, and behavior norms</a:t>
            </a:r>
            <a:endParaRPr lang="en-US">
              <a:cs typeface="Calibri"/>
            </a:endParaRPr>
          </a:p>
        </p:txBody>
      </p:sp>
      <p:sp>
        <p:nvSpPr>
          <p:cNvPr id="4" name="Slide Number Placeholder 3"/>
          <p:cNvSpPr>
            <a:spLocks noGrp="1"/>
          </p:cNvSpPr>
          <p:nvPr>
            <p:ph type="sldNum" sz="quarter" idx="4294967295"/>
          </p:nvPr>
        </p:nvSpPr>
        <p:spPr>
          <a:xfrm>
            <a:off x="0" y="6356350"/>
            <a:ext cx="4114800" cy="365125"/>
          </a:xfrm>
        </p:spPr>
        <p:txBody>
          <a:bodyPr/>
          <a:lstStyle/>
          <a:p>
            <a:pPr>
              <a:defRPr/>
            </a:pPr>
            <a:r>
              <a:rPr lang="en-US"/>
              <a:t>Chapter 3 - </a:t>
            </a:r>
            <a:fld id="{CD57E1C3-DFC8-45F6-A07B-1135F8A855B9}" type="slidenum">
              <a:rPr lang="en-US" smtClean="0"/>
              <a:pPr>
                <a:defRPr/>
              </a:pPr>
              <a:t>13</a:t>
            </a:fld>
            <a:endParaRPr lang="en-US"/>
          </a:p>
        </p:txBody>
      </p:sp>
    </p:spTree>
    <p:extLst>
      <p:ext uri="{BB962C8B-B14F-4D97-AF65-F5344CB8AC3E}">
        <p14:creationId xmlns:p14="http://schemas.microsoft.com/office/powerpoint/2010/main" val="1973921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a:t>Copyright © 2017 Pearson Education, Ltd.</a:t>
            </a:r>
          </a:p>
        </p:txBody>
      </p:sp>
      <p:sp>
        <p:nvSpPr>
          <p:cNvPr id="3" name="Content Placeholder 2"/>
          <p:cNvSpPr>
            <a:spLocks noGrp="1"/>
          </p:cNvSpPr>
          <p:nvPr>
            <p:ph idx="1"/>
          </p:nvPr>
        </p:nvSpPr>
        <p:spPr/>
        <p:txBody>
          <a:bodyPr/>
          <a:lstStyle/>
          <a:p>
            <a:pPr lvl="1"/>
            <a:r>
              <a:rPr lang="en-US"/>
              <a:t>Learning Culture</a:t>
            </a:r>
          </a:p>
          <a:p>
            <a:pPr marL="457200" lvl="1" indent="0">
              <a:buNone/>
            </a:pPr>
            <a:endParaRPr lang="en-US"/>
          </a:p>
          <a:p>
            <a:pPr lvl="1"/>
            <a:r>
              <a:rPr lang="en-US"/>
              <a:t>Directly - &gt; Through Instruction</a:t>
            </a:r>
          </a:p>
          <a:p>
            <a:pPr lvl="1"/>
            <a:r>
              <a:rPr lang="en-US"/>
              <a:t>Indirectly - &gt; Observing Others</a:t>
            </a:r>
          </a:p>
          <a:p>
            <a:endParaRPr lang="en-US"/>
          </a:p>
        </p:txBody>
      </p:sp>
      <p:sp>
        <p:nvSpPr>
          <p:cNvPr id="5" name="Slide Number Placeholder 4"/>
          <p:cNvSpPr>
            <a:spLocks noGrp="1"/>
          </p:cNvSpPr>
          <p:nvPr>
            <p:ph type="sldNum" sz="quarter" idx="4294967295"/>
          </p:nvPr>
        </p:nvSpPr>
        <p:spPr>
          <a:xfrm>
            <a:off x="0" y="6356350"/>
            <a:ext cx="4114800" cy="365125"/>
          </a:xfrm>
        </p:spPr>
        <p:txBody>
          <a:bodyPr/>
          <a:lstStyle/>
          <a:p>
            <a:pPr>
              <a:defRPr/>
            </a:pPr>
            <a:r>
              <a:rPr lang="en-US"/>
              <a:t>Chapter 3 - </a:t>
            </a:r>
            <a:fld id="{E26332C7-8112-4A64-A2F0-1F34F3618770}" type="slidenum">
              <a:rPr lang="en-US" smtClean="0"/>
              <a:pPr>
                <a:defRPr/>
              </a:pPr>
              <a:t>14</a:t>
            </a:fld>
            <a:endParaRPr lang="en-US"/>
          </a:p>
        </p:txBody>
      </p:sp>
    </p:spTree>
    <p:extLst>
      <p:ext uri="{BB962C8B-B14F-4D97-AF65-F5344CB8AC3E}">
        <p14:creationId xmlns:p14="http://schemas.microsoft.com/office/powerpoint/2010/main" val="2333972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Discuss Kuwaiti culture</a:t>
            </a:r>
          </a:p>
        </p:txBody>
      </p:sp>
      <p:sp>
        <p:nvSpPr>
          <p:cNvPr id="4" name="Date Placeholder 3"/>
          <p:cNvSpPr>
            <a:spLocks noGrp="1"/>
          </p:cNvSpPr>
          <p:nvPr>
            <p:ph type="dt" sz="half" idx="10"/>
          </p:nvPr>
        </p:nvSpPr>
        <p:spPr/>
        <p:txBody>
          <a:bodyPr/>
          <a:lstStyle/>
          <a:p>
            <a:pPr>
              <a:defRPr/>
            </a:pPr>
            <a:r>
              <a:rPr lang="en-US"/>
              <a:t>Copyright © 2017 Pearson Education, Ltd.</a:t>
            </a:r>
          </a:p>
        </p:txBody>
      </p:sp>
      <p:sp>
        <p:nvSpPr>
          <p:cNvPr id="3" name="Content Placeholder 2"/>
          <p:cNvSpPr>
            <a:spLocks noGrp="1"/>
          </p:cNvSpPr>
          <p:nvPr>
            <p:ph idx="1"/>
          </p:nvPr>
        </p:nvSpPr>
        <p:spPr/>
        <p:txBody>
          <a:bodyPr/>
          <a:lstStyle/>
          <a:p>
            <a:r>
              <a:rPr lang="en-US"/>
              <a:t>What are the shared attitudes, values, expectations, and behavior norms?</a:t>
            </a:r>
          </a:p>
        </p:txBody>
      </p:sp>
      <p:sp>
        <p:nvSpPr>
          <p:cNvPr id="5" name="Slide Number Placeholder 4"/>
          <p:cNvSpPr>
            <a:spLocks noGrp="1"/>
          </p:cNvSpPr>
          <p:nvPr>
            <p:ph type="sldNum" sz="quarter" idx="4294967295"/>
          </p:nvPr>
        </p:nvSpPr>
        <p:spPr>
          <a:xfrm>
            <a:off x="0" y="6356350"/>
            <a:ext cx="4114800" cy="365125"/>
          </a:xfrm>
        </p:spPr>
        <p:txBody>
          <a:bodyPr/>
          <a:lstStyle/>
          <a:p>
            <a:pPr>
              <a:defRPr/>
            </a:pPr>
            <a:r>
              <a:rPr lang="en-US"/>
              <a:t>Chapter 3 - </a:t>
            </a:r>
            <a:fld id="{E26332C7-8112-4A64-A2F0-1F34F3618770}" type="slidenum">
              <a:rPr lang="en-US" smtClean="0"/>
              <a:pPr>
                <a:defRPr/>
              </a:pPr>
              <a:t>15</a:t>
            </a:fld>
            <a:endParaRPr lang="en-US"/>
          </a:p>
        </p:txBody>
      </p:sp>
    </p:spTree>
    <p:extLst>
      <p:ext uri="{BB962C8B-B14F-4D97-AF65-F5344CB8AC3E}">
        <p14:creationId xmlns:p14="http://schemas.microsoft.com/office/powerpoint/2010/main" val="895373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p:spPr>
        <p:txBody>
          <a:bodyPr>
            <a:normAutofit/>
          </a:bodyPr>
          <a:lstStyle/>
          <a:p>
            <a:pPr>
              <a:lnSpc>
                <a:spcPct val="90000"/>
              </a:lnSpc>
            </a:pPr>
            <a:r>
              <a:rPr lang="en-US"/>
              <a:t>Challenges of a Diverse Workforce</a:t>
            </a:r>
          </a:p>
        </p:txBody>
      </p:sp>
      <p:sp>
        <p:nvSpPr>
          <p:cNvPr id="4" name="Date Placeholder 3"/>
          <p:cNvSpPr>
            <a:spLocks noGrp="1"/>
          </p:cNvSpPr>
          <p:nvPr>
            <p:ph type="dt" sz="half" idx="10"/>
          </p:nvPr>
        </p:nvSpPr>
        <p:spPr/>
        <p:txBody>
          <a:bodyPr/>
          <a:lstStyle/>
          <a:p>
            <a:pPr>
              <a:defRPr/>
            </a:pPr>
            <a:r>
              <a:rPr lang="en-US"/>
              <a:t>Copyright © 2017 Pearson Education, Ltd.</a:t>
            </a:r>
          </a:p>
        </p:txBody>
      </p:sp>
      <p:sp>
        <p:nvSpPr>
          <p:cNvPr id="3" name="Content Placeholder 2"/>
          <p:cNvSpPr>
            <a:spLocks noGrp="1"/>
          </p:cNvSpPr>
          <p:nvPr>
            <p:ph idx="1"/>
          </p:nvPr>
        </p:nvSpPr>
        <p:spPr/>
        <p:txBody>
          <a:bodyPr/>
          <a:lstStyle/>
          <a:p>
            <a:endParaRPr lang="en-US"/>
          </a:p>
        </p:txBody>
      </p:sp>
      <p:sp>
        <p:nvSpPr>
          <p:cNvPr id="5" name="Slide Number Placeholder 4"/>
          <p:cNvSpPr>
            <a:spLocks noGrp="1"/>
          </p:cNvSpPr>
          <p:nvPr>
            <p:ph type="sldNum" sz="quarter" idx="4294967295"/>
          </p:nvPr>
        </p:nvSpPr>
        <p:spPr>
          <a:xfrm>
            <a:off x="9448800" y="6356350"/>
            <a:ext cx="2743200" cy="365125"/>
          </a:xfrm>
        </p:spPr>
        <p:txBody>
          <a:bodyPr/>
          <a:lstStyle/>
          <a:p>
            <a:pPr>
              <a:defRPr/>
            </a:pPr>
            <a:r>
              <a:rPr lang="en-US"/>
              <a:t>Chapter 3 - </a:t>
            </a:r>
            <a:fld id="{DF11124C-C96A-4581-A38A-4669D38FACBB}" type="slidenum">
              <a:rPr lang="en-US" smtClean="0"/>
              <a:pPr>
                <a:defRPr/>
              </a:pPr>
              <a:t>16</a:t>
            </a:fld>
            <a:endParaRPr lang="en-US"/>
          </a:p>
        </p:txBody>
      </p:sp>
      <p:grpSp>
        <p:nvGrpSpPr>
          <p:cNvPr id="12" name="Group 11"/>
          <p:cNvGrpSpPr/>
          <p:nvPr/>
        </p:nvGrpSpPr>
        <p:grpSpPr>
          <a:xfrm>
            <a:off x="2209800" y="2082800"/>
            <a:ext cx="7797800" cy="3911600"/>
            <a:chOff x="685800" y="2082800"/>
            <a:chExt cx="7797800" cy="3911600"/>
          </a:xfrm>
        </p:grpSpPr>
        <p:sp>
          <p:nvSpPr>
            <p:cNvPr id="11" name="6-Point Star 10"/>
            <p:cNvSpPr/>
            <p:nvPr/>
          </p:nvSpPr>
          <p:spPr>
            <a:xfrm>
              <a:off x="4826000" y="2082800"/>
              <a:ext cx="3644900" cy="3911600"/>
            </a:xfrm>
            <a:prstGeom prst="star6">
              <a:avLst/>
            </a:prstGeom>
            <a:solidFill>
              <a:schemeClr val="bg1"/>
            </a:solidFill>
            <a:ln w="9525">
              <a:solidFill>
                <a:schemeClr val="bg1">
                  <a:lumMod val="75000"/>
                </a:schemeClr>
              </a:solidFill>
            </a:ln>
            <a:effectLst>
              <a:glow rad="63500">
                <a:schemeClr val="accent4">
                  <a:satMod val="175000"/>
                  <a:alpha val="1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6-Point Star 9"/>
            <p:cNvSpPr/>
            <p:nvPr/>
          </p:nvSpPr>
          <p:spPr>
            <a:xfrm>
              <a:off x="685800" y="2082800"/>
              <a:ext cx="3657600" cy="3911600"/>
            </a:xfrm>
            <a:prstGeom prst="star6">
              <a:avLst/>
            </a:prstGeom>
            <a:solidFill>
              <a:schemeClr val="bg1"/>
            </a:solidFill>
            <a:ln w="9525">
              <a:solidFill>
                <a:schemeClr val="bg1">
                  <a:lumMod val="75000"/>
                </a:schemeClr>
              </a:solidFill>
            </a:ln>
            <a:effectLst>
              <a:glow rad="63500">
                <a:schemeClr val="accent4">
                  <a:satMod val="175000"/>
                  <a:alpha val="1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6-Point Star 6"/>
            <p:cNvSpPr/>
            <p:nvPr/>
          </p:nvSpPr>
          <p:spPr>
            <a:xfrm>
              <a:off x="2578100" y="2082800"/>
              <a:ext cx="3987800" cy="3911600"/>
            </a:xfrm>
            <a:prstGeom prst="star6">
              <a:avLst/>
            </a:prstGeom>
            <a:solidFill>
              <a:schemeClr val="bg1"/>
            </a:solidFill>
            <a:ln w="9525">
              <a:solidFill>
                <a:schemeClr val="bg1">
                  <a:lumMod val="75000"/>
                </a:schemeClr>
              </a:solidFill>
            </a:ln>
            <a:effectLst>
              <a:glow rad="63500">
                <a:schemeClr val="accent4">
                  <a:satMod val="175000"/>
                  <a:alpha val="1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lded Corner 7"/>
            <p:cNvSpPr/>
            <p:nvPr/>
          </p:nvSpPr>
          <p:spPr>
            <a:xfrm>
              <a:off x="685800" y="2730500"/>
              <a:ext cx="3657600" cy="2730500"/>
            </a:xfrm>
            <a:prstGeom prst="foldedCorner">
              <a:avLst/>
            </a:prstGeom>
            <a:solidFill>
              <a:schemeClr val="bg1"/>
            </a:solidFill>
            <a:ln w="9525">
              <a:solidFill>
                <a:schemeClr val="bg1">
                  <a:lumMod val="75000"/>
                </a:schemeClr>
              </a:solidFill>
            </a:ln>
            <a:effectLst>
              <a:glow rad="63500">
                <a:schemeClr val="accent4">
                  <a:satMod val="175000"/>
                  <a:alpha val="1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Candara" panose="020E0502030303020204" pitchFamily="34" charset="0"/>
                </a:rPr>
                <a:t>Understanding the</a:t>
              </a:r>
            </a:p>
            <a:p>
              <a:pPr algn="ctr"/>
              <a:r>
                <a:rPr lang="en-US" sz="3200">
                  <a:solidFill>
                    <a:schemeClr val="tx1"/>
                  </a:solidFill>
                  <a:latin typeface="Candara" panose="020E0502030303020204" pitchFamily="34" charset="0"/>
                </a:rPr>
                <a:t>Effects of Culture</a:t>
              </a:r>
            </a:p>
          </p:txBody>
        </p:sp>
        <p:sp>
          <p:nvSpPr>
            <p:cNvPr id="9" name="Folded Corner 8"/>
            <p:cNvSpPr/>
            <p:nvPr/>
          </p:nvSpPr>
          <p:spPr>
            <a:xfrm flipH="1">
              <a:off x="4826000" y="2743200"/>
              <a:ext cx="3657600" cy="2730500"/>
            </a:xfrm>
            <a:prstGeom prst="foldedCorner">
              <a:avLst/>
            </a:prstGeom>
            <a:solidFill>
              <a:schemeClr val="bg1"/>
            </a:solidFill>
            <a:ln w="9525">
              <a:solidFill>
                <a:schemeClr val="bg1">
                  <a:lumMod val="75000"/>
                </a:schemeClr>
              </a:solidFill>
            </a:ln>
            <a:effectLst>
              <a:glow rad="63500">
                <a:schemeClr val="accent4">
                  <a:satMod val="175000"/>
                  <a:alpha val="1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Candara" panose="020E0502030303020204" pitchFamily="34" charset="0"/>
                </a:rPr>
                <a:t>Developing Cultural</a:t>
              </a:r>
            </a:p>
            <a:p>
              <a:pPr algn="ctr"/>
              <a:r>
                <a:rPr lang="en-US" sz="3200">
                  <a:solidFill>
                    <a:schemeClr val="tx1"/>
                  </a:solidFill>
                  <a:latin typeface="Candara" panose="020E0502030303020204" pitchFamily="34" charset="0"/>
                </a:rPr>
                <a:t>Competency</a:t>
              </a:r>
            </a:p>
          </p:txBody>
        </p:sp>
      </p:grpSp>
    </p:spTree>
    <p:extLst>
      <p:ext uri="{BB962C8B-B14F-4D97-AF65-F5344CB8AC3E}">
        <p14:creationId xmlns:p14="http://schemas.microsoft.com/office/powerpoint/2010/main" val="896416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p:spPr>
        <p:txBody>
          <a:bodyPr>
            <a:normAutofit/>
          </a:bodyPr>
          <a:lstStyle/>
          <a:p>
            <a:r>
              <a:rPr lang="en-US"/>
              <a:t>Recognizing Variations in a Diverse World</a:t>
            </a:r>
          </a:p>
        </p:txBody>
      </p:sp>
      <p:sp>
        <p:nvSpPr>
          <p:cNvPr id="4" name="Date Placeholder 3"/>
          <p:cNvSpPr>
            <a:spLocks noGrp="1"/>
          </p:cNvSpPr>
          <p:nvPr>
            <p:ph type="dt" sz="half" idx="10"/>
          </p:nvPr>
        </p:nvSpPr>
        <p:spPr/>
        <p:txBody>
          <a:bodyPr/>
          <a:lstStyle/>
          <a:p>
            <a:pPr>
              <a:defRPr/>
            </a:pPr>
            <a:r>
              <a:rPr lang="en-US"/>
              <a:t>Copyright © 2017 Pearson Education, Ltd.</a:t>
            </a:r>
          </a:p>
        </p:txBody>
      </p:sp>
      <p:sp>
        <p:nvSpPr>
          <p:cNvPr id="3" name="Subtitle 2"/>
          <p:cNvSpPr>
            <a:spLocks noGrp="1"/>
          </p:cNvSpPr>
          <p:nvPr>
            <p:ph idx="1"/>
          </p:nvPr>
        </p:nvSpPr>
        <p:spPr/>
        <p:txBody>
          <a:bodyPr/>
          <a:lstStyle/>
          <a:p>
            <a:pPr>
              <a:spcBef>
                <a:spcPts val="600"/>
              </a:spcBef>
            </a:pPr>
            <a:r>
              <a:rPr lang="en-US"/>
              <a:t>(LO 3) Explain the importance of recognizing cultural variations, and list eight categories of cultural differences.</a:t>
            </a:r>
          </a:p>
          <a:p>
            <a:endParaRPr lang="en-US"/>
          </a:p>
        </p:txBody>
      </p:sp>
      <p:sp>
        <p:nvSpPr>
          <p:cNvPr id="5" name="Slide Number Placeholder 4"/>
          <p:cNvSpPr>
            <a:spLocks noGrp="1"/>
          </p:cNvSpPr>
          <p:nvPr>
            <p:ph type="sldNum" sz="quarter" idx="4294967295"/>
          </p:nvPr>
        </p:nvSpPr>
        <p:spPr>
          <a:xfrm>
            <a:off x="0" y="6356350"/>
            <a:ext cx="4114800" cy="365125"/>
          </a:xfrm>
        </p:spPr>
        <p:txBody>
          <a:bodyPr/>
          <a:lstStyle/>
          <a:p>
            <a:pPr>
              <a:defRPr/>
            </a:pPr>
            <a:r>
              <a:rPr lang="en-US"/>
              <a:t>Chapter 3 - </a:t>
            </a:r>
            <a:fld id="{B24F3165-3943-42B3-B99B-98E36EE950E5}" type="slidenum">
              <a:rPr lang="en-US" smtClean="0"/>
              <a:pPr>
                <a:defRPr/>
              </a:pPr>
              <a:t>17</a:t>
            </a:fld>
            <a:endParaRPr lang="en-US"/>
          </a:p>
        </p:txBody>
      </p:sp>
    </p:spTree>
    <p:extLst>
      <p:ext uri="{BB962C8B-B14F-4D97-AF65-F5344CB8AC3E}">
        <p14:creationId xmlns:p14="http://schemas.microsoft.com/office/powerpoint/2010/main" val="7422323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1F497D"/>
          </a:solidFill>
          <a:ln w="9525">
            <a:solidFill>
              <a:srgbClr val="292929"/>
            </a:solidFill>
          </a:ln>
          <a:effectLst/>
        </p:spPr>
        <p:txBody>
          <a:bodyPr>
            <a:normAutofit/>
          </a:bodyPr>
          <a:lstStyle/>
          <a:p>
            <a:pPr>
              <a:lnSpc>
                <a:spcPct val="90000"/>
              </a:lnSpc>
            </a:pPr>
            <a:r>
              <a:rPr lang="en-US">
                <a:solidFill>
                  <a:schemeClr val="bg1"/>
                </a:solidFill>
              </a:rPr>
              <a:t>Key Aspects of Cultural Diversity</a:t>
            </a:r>
          </a:p>
        </p:txBody>
      </p:sp>
      <p:sp>
        <p:nvSpPr>
          <p:cNvPr id="3" name="Date Placeholder 2"/>
          <p:cNvSpPr>
            <a:spLocks noGrp="1"/>
          </p:cNvSpPr>
          <p:nvPr>
            <p:ph type="dt" sz="half" idx="10"/>
          </p:nvPr>
        </p:nvSpPr>
        <p:spPr/>
        <p:txBody>
          <a:bodyPr/>
          <a:lstStyle/>
          <a:p>
            <a:pPr>
              <a:defRPr/>
            </a:pPr>
            <a:r>
              <a:rPr lang="en-US"/>
              <a:t>Copyright © 2017 Pearson Education, Ltd.</a:t>
            </a:r>
          </a:p>
        </p:txBody>
      </p:sp>
      <p:sp>
        <p:nvSpPr>
          <p:cNvPr id="5" name="Content Placeholder 4"/>
          <p:cNvSpPr>
            <a:spLocks noGrp="1"/>
          </p:cNvSpPr>
          <p:nvPr>
            <p:ph idx="1"/>
          </p:nvPr>
        </p:nvSpPr>
        <p:spPr/>
        <p:txBody>
          <a:bodyPr/>
          <a:lstStyle/>
          <a:p>
            <a:endParaRPr lang="en-US"/>
          </a:p>
        </p:txBody>
      </p:sp>
      <p:sp>
        <p:nvSpPr>
          <p:cNvPr id="4" name="Slide Number Placeholder 3"/>
          <p:cNvSpPr>
            <a:spLocks noGrp="1"/>
          </p:cNvSpPr>
          <p:nvPr>
            <p:ph type="sldNum" sz="quarter" idx="4294967295"/>
          </p:nvPr>
        </p:nvSpPr>
        <p:spPr>
          <a:xfrm>
            <a:off x="9448800" y="6356350"/>
            <a:ext cx="2743200" cy="365125"/>
          </a:xfrm>
        </p:spPr>
        <p:txBody>
          <a:bodyPr/>
          <a:lstStyle/>
          <a:p>
            <a:pPr>
              <a:defRPr/>
            </a:pPr>
            <a:r>
              <a:rPr lang="en-US"/>
              <a:t>Chapter 3 - </a:t>
            </a:r>
            <a:fld id="{CD57E1C3-DFC8-45F6-A07B-1135F8A855B9}" type="slidenum">
              <a:rPr lang="en-US" smtClean="0"/>
              <a:pPr>
                <a:defRPr/>
              </a:pPr>
              <a:t>18</a:t>
            </a:fld>
            <a:endParaRPr lang="en-US"/>
          </a:p>
        </p:txBody>
      </p:sp>
      <p:grpSp>
        <p:nvGrpSpPr>
          <p:cNvPr id="15" name="Group 14"/>
          <p:cNvGrpSpPr/>
          <p:nvPr/>
        </p:nvGrpSpPr>
        <p:grpSpPr>
          <a:xfrm>
            <a:off x="1274417" y="1760330"/>
            <a:ext cx="8229600" cy="4191000"/>
            <a:chOff x="457200" y="1981200"/>
            <a:chExt cx="8229600" cy="4191000"/>
          </a:xfrm>
        </p:grpSpPr>
        <p:sp>
          <p:nvSpPr>
            <p:cNvPr id="6" name="Rectangle 14"/>
            <p:cNvSpPr>
              <a:spLocks noChangeArrowheads="1"/>
            </p:cNvSpPr>
            <p:nvPr/>
          </p:nvSpPr>
          <p:spPr bwMode="auto">
            <a:xfrm>
              <a:off x="457200" y="1981200"/>
              <a:ext cx="4114800" cy="1047750"/>
            </a:xfrm>
            <a:prstGeom prst="rect">
              <a:avLst/>
            </a:prstGeom>
            <a:solidFill>
              <a:schemeClr val="bg1"/>
            </a:solidFill>
            <a:ln w="9525">
              <a:solidFill>
                <a:schemeClr val="tx1">
                  <a:lumMod val="50000"/>
                  <a:lumOff val="50000"/>
                </a:schemeClr>
              </a:solidFill>
              <a:miter lim="800000"/>
              <a:headEnd/>
              <a:tailEnd/>
            </a:ln>
            <a:effectLst/>
          </p:spPr>
          <p:txBody>
            <a:bodyPr wrap="none" anchor="ctr"/>
            <a:lstStyle/>
            <a:p>
              <a:pPr algn="ctr"/>
              <a:r>
                <a:rPr lang="en-US" sz="3200">
                  <a:latin typeface="Candara" panose="020E0502030303020204" pitchFamily="34" charset="0"/>
                </a:rPr>
                <a:t>Cultural Context</a:t>
              </a:r>
            </a:p>
          </p:txBody>
        </p:sp>
        <p:sp>
          <p:nvSpPr>
            <p:cNvPr id="7" name="Rectangle 14"/>
            <p:cNvSpPr>
              <a:spLocks noChangeArrowheads="1"/>
            </p:cNvSpPr>
            <p:nvPr/>
          </p:nvSpPr>
          <p:spPr bwMode="auto">
            <a:xfrm>
              <a:off x="457200" y="3028950"/>
              <a:ext cx="4114800" cy="1047750"/>
            </a:xfrm>
            <a:prstGeom prst="rect">
              <a:avLst/>
            </a:prstGeom>
            <a:solidFill>
              <a:schemeClr val="bg1"/>
            </a:solidFill>
            <a:ln w="9525">
              <a:solidFill>
                <a:schemeClr val="tx1">
                  <a:lumMod val="50000"/>
                  <a:lumOff val="50000"/>
                </a:schemeClr>
              </a:solidFill>
              <a:miter lim="800000"/>
              <a:headEnd/>
              <a:tailEnd/>
            </a:ln>
            <a:effectLst/>
          </p:spPr>
          <p:txBody>
            <a:bodyPr wrap="none" anchor="ctr"/>
            <a:lstStyle/>
            <a:p>
              <a:pPr algn="ctr"/>
              <a:r>
                <a:rPr lang="en-US" sz="3200">
                  <a:latin typeface="Candara" panose="020E0502030303020204" pitchFamily="34" charset="0"/>
                </a:rPr>
                <a:t>Legal and Ethical</a:t>
              </a:r>
            </a:p>
          </p:txBody>
        </p:sp>
        <p:sp>
          <p:nvSpPr>
            <p:cNvPr id="8" name="Rectangle 14"/>
            <p:cNvSpPr>
              <a:spLocks noChangeArrowheads="1"/>
            </p:cNvSpPr>
            <p:nvPr/>
          </p:nvSpPr>
          <p:spPr bwMode="auto">
            <a:xfrm>
              <a:off x="457200" y="4076700"/>
              <a:ext cx="4114800" cy="1047750"/>
            </a:xfrm>
            <a:prstGeom prst="rect">
              <a:avLst/>
            </a:prstGeom>
            <a:solidFill>
              <a:schemeClr val="bg1"/>
            </a:solidFill>
            <a:ln w="9525">
              <a:solidFill>
                <a:schemeClr val="tx1">
                  <a:lumMod val="50000"/>
                  <a:lumOff val="50000"/>
                </a:schemeClr>
              </a:solidFill>
              <a:miter lim="800000"/>
              <a:headEnd/>
              <a:tailEnd/>
            </a:ln>
            <a:effectLst/>
          </p:spPr>
          <p:txBody>
            <a:bodyPr wrap="none" anchor="ctr"/>
            <a:lstStyle/>
            <a:p>
              <a:pPr algn="ctr"/>
              <a:r>
                <a:rPr lang="en-US" sz="3200">
                  <a:latin typeface="Candara" panose="020E0502030303020204" pitchFamily="34" charset="0"/>
                </a:rPr>
                <a:t>Social Customs</a:t>
              </a:r>
            </a:p>
          </p:txBody>
        </p:sp>
        <p:sp>
          <p:nvSpPr>
            <p:cNvPr id="9" name="Rectangle 14"/>
            <p:cNvSpPr>
              <a:spLocks noChangeArrowheads="1"/>
            </p:cNvSpPr>
            <p:nvPr/>
          </p:nvSpPr>
          <p:spPr bwMode="auto">
            <a:xfrm>
              <a:off x="457200" y="5124450"/>
              <a:ext cx="4114800" cy="1047750"/>
            </a:xfrm>
            <a:prstGeom prst="rect">
              <a:avLst/>
            </a:prstGeom>
            <a:solidFill>
              <a:schemeClr val="bg1"/>
            </a:solidFill>
            <a:ln w="9525">
              <a:solidFill>
                <a:schemeClr val="tx1">
                  <a:lumMod val="50000"/>
                  <a:lumOff val="50000"/>
                </a:schemeClr>
              </a:solidFill>
              <a:miter lim="800000"/>
              <a:headEnd/>
              <a:tailEnd/>
            </a:ln>
            <a:effectLst/>
          </p:spPr>
          <p:txBody>
            <a:bodyPr wrap="none" anchor="ctr"/>
            <a:lstStyle/>
            <a:p>
              <a:pPr algn="ctr"/>
              <a:r>
                <a:rPr lang="en-US" sz="3200">
                  <a:latin typeface="Candara" panose="020E0502030303020204" pitchFamily="34" charset="0"/>
                </a:rPr>
                <a:t>Nonverbal Signals</a:t>
              </a:r>
            </a:p>
          </p:txBody>
        </p:sp>
        <p:sp>
          <p:nvSpPr>
            <p:cNvPr id="10" name="Rectangle 14"/>
            <p:cNvSpPr>
              <a:spLocks noChangeArrowheads="1"/>
            </p:cNvSpPr>
            <p:nvPr/>
          </p:nvSpPr>
          <p:spPr bwMode="auto">
            <a:xfrm>
              <a:off x="4572000" y="1981200"/>
              <a:ext cx="4114800" cy="1047750"/>
            </a:xfrm>
            <a:prstGeom prst="rect">
              <a:avLst/>
            </a:prstGeom>
            <a:solidFill>
              <a:schemeClr val="bg1"/>
            </a:solidFill>
            <a:ln w="9525">
              <a:solidFill>
                <a:schemeClr val="tx1">
                  <a:lumMod val="50000"/>
                  <a:lumOff val="50000"/>
                </a:schemeClr>
              </a:solidFill>
              <a:miter lim="800000"/>
              <a:headEnd/>
              <a:tailEnd/>
            </a:ln>
            <a:effectLst/>
          </p:spPr>
          <p:txBody>
            <a:bodyPr wrap="none" anchor="ctr"/>
            <a:lstStyle/>
            <a:p>
              <a:pPr algn="ctr"/>
              <a:r>
                <a:rPr lang="en-US" sz="3200">
                  <a:latin typeface="Candara" panose="020E0502030303020204" pitchFamily="34" charset="0"/>
                </a:rPr>
                <a:t>Age Differences</a:t>
              </a:r>
            </a:p>
          </p:txBody>
        </p:sp>
        <p:sp>
          <p:nvSpPr>
            <p:cNvPr id="11" name="Rectangle 10"/>
            <p:cNvSpPr>
              <a:spLocks noChangeArrowheads="1"/>
            </p:cNvSpPr>
            <p:nvPr/>
          </p:nvSpPr>
          <p:spPr bwMode="auto">
            <a:xfrm>
              <a:off x="4572000" y="3028950"/>
              <a:ext cx="4114800" cy="1047750"/>
            </a:xfrm>
            <a:prstGeom prst="rect">
              <a:avLst/>
            </a:prstGeom>
            <a:solidFill>
              <a:schemeClr val="bg1"/>
            </a:solidFill>
            <a:ln w="9525">
              <a:solidFill>
                <a:schemeClr val="tx1">
                  <a:lumMod val="50000"/>
                  <a:lumOff val="50000"/>
                </a:schemeClr>
              </a:solidFill>
              <a:miter lim="800000"/>
              <a:headEnd/>
              <a:tailEnd/>
            </a:ln>
            <a:effectLst/>
          </p:spPr>
          <p:txBody>
            <a:bodyPr wrap="none" anchor="ctr"/>
            <a:lstStyle/>
            <a:p>
              <a:pPr algn="ctr"/>
              <a:r>
                <a:rPr lang="en-US" sz="3200">
                  <a:latin typeface="Candara" panose="020E0502030303020204" pitchFamily="34" charset="0"/>
                </a:rPr>
                <a:t>Gender Differences</a:t>
              </a:r>
            </a:p>
          </p:txBody>
        </p:sp>
        <p:sp>
          <p:nvSpPr>
            <p:cNvPr id="12" name="Rectangle 14"/>
            <p:cNvSpPr>
              <a:spLocks noChangeArrowheads="1"/>
            </p:cNvSpPr>
            <p:nvPr/>
          </p:nvSpPr>
          <p:spPr bwMode="auto">
            <a:xfrm>
              <a:off x="4572000" y="4076700"/>
              <a:ext cx="4114800" cy="1047750"/>
            </a:xfrm>
            <a:prstGeom prst="rect">
              <a:avLst/>
            </a:prstGeom>
            <a:solidFill>
              <a:schemeClr val="bg1"/>
            </a:solidFill>
            <a:ln w="9525">
              <a:solidFill>
                <a:schemeClr val="tx1">
                  <a:lumMod val="50000"/>
                  <a:lumOff val="50000"/>
                </a:schemeClr>
              </a:solidFill>
              <a:miter lim="800000"/>
              <a:headEnd/>
              <a:tailEnd/>
            </a:ln>
            <a:effectLst/>
          </p:spPr>
          <p:txBody>
            <a:bodyPr wrap="none" anchor="ctr"/>
            <a:lstStyle/>
            <a:p>
              <a:pPr algn="ctr"/>
              <a:r>
                <a:rPr lang="en-US" sz="3200">
                  <a:latin typeface="Candara" panose="020E0502030303020204" pitchFamily="34" charset="0"/>
                </a:rPr>
                <a:t>Religious Differences</a:t>
              </a:r>
            </a:p>
          </p:txBody>
        </p:sp>
        <p:sp>
          <p:nvSpPr>
            <p:cNvPr id="13" name="Rectangle 14"/>
            <p:cNvSpPr>
              <a:spLocks noChangeArrowheads="1"/>
            </p:cNvSpPr>
            <p:nvPr/>
          </p:nvSpPr>
          <p:spPr bwMode="auto">
            <a:xfrm>
              <a:off x="4572000" y="5124450"/>
              <a:ext cx="4114800" cy="1047750"/>
            </a:xfrm>
            <a:prstGeom prst="rect">
              <a:avLst/>
            </a:prstGeom>
            <a:solidFill>
              <a:schemeClr val="bg1"/>
            </a:solidFill>
            <a:ln w="9525">
              <a:solidFill>
                <a:schemeClr val="tx1">
                  <a:lumMod val="50000"/>
                  <a:lumOff val="50000"/>
                </a:schemeClr>
              </a:solidFill>
              <a:miter lim="800000"/>
              <a:headEnd/>
              <a:tailEnd/>
            </a:ln>
            <a:effectLst/>
          </p:spPr>
          <p:txBody>
            <a:bodyPr wrap="none" anchor="ctr"/>
            <a:lstStyle/>
            <a:p>
              <a:pPr algn="ctr"/>
              <a:r>
                <a:rPr lang="en-US" sz="3200">
                  <a:latin typeface="Candara" panose="020E0502030303020204" pitchFamily="34" charset="0"/>
                </a:rPr>
                <a:t>Ability Differences</a:t>
              </a:r>
            </a:p>
          </p:txBody>
        </p:sp>
      </p:grpSp>
    </p:spTree>
    <p:extLst>
      <p:ext uri="{BB962C8B-B14F-4D97-AF65-F5344CB8AC3E}">
        <p14:creationId xmlns:p14="http://schemas.microsoft.com/office/powerpoint/2010/main" val="5240369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3" name="Rectangle 3"/>
          <p:cNvSpPr>
            <a:spLocks noGrp="1" noChangeArrowheads="1"/>
          </p:cNvSpPr>
          <p:nvPr>
            <p:ph type="title"/>
          </p:nvPr>
        </p:nvSpPr>
        <p:spPr>
          <a:solidFill>
            <a:srgbClr val="1F497D"/>
          </a:solidFill>
          <a:ln w="9525">
            <a:solidFill>
              <a:srgbClr val="292929"/>
            </a:solidFill>
          </a:ln>
          <a:effectLst/>
        </p:spPr>
        <p:txBody>
          <a:bodyPr/>
          <a:lstStyle/>
          <a:p>
            <a:pPr eaLnBrk="1" hangingPunct="1">
              <a:defRPr/>
            </a:pPr>
            <a:r>
              <a:rPr lang="en-US">
                <a:solidFill>
                  <a:schemeClr val="bg1"/>
                </a:solidFill>
              </a:rPr>
              <a:t>Cultural Context</a:t>
            </a:r>
          </a:p>
        </p:txBody>
      </p:sp>
      <p:sp>
        <p:nvSpPr>
          <p:cNvPr id="19" name="Date Placeholder 2"/>
          <p:cNvSpPr>
            <a:spLocks noGrp="1"/>
          </p:cNvSpPr>
          <p:nvPr>
            <p:ph type="dt" sz="half" idx="10"/>
          </p:nvPr>
        </p:nvSpPr>
        <p:spPr/>
        <p:txBody>
          <a:bodyPr/>
          <a:lstStyle/>
          <a:p>
            <a:pPr>
              <a:defRPr/>
            </a:pPr>
            <a:r>
              <a:rPr lang="en-US"/>
              <a:t>Copyright © 2017 Pearson Education, Ltd.</a:t>
            </a:r>
          </a:p>
        </p:txBody>
      </p:sp>
      <p:sp>
        <p:nvSpPr>
          <p:cNvPr id="3" name="Content Placeholder 2"/>
          <p:cNvSpPr>
            <a:spLocks noGrp="1"/>
          </p:cNvSpPr>
          <p:nvPr>
            <p:ph idx="1"/>
          </p:nvPr>
        </p:nvSpPr>
        <p:spPr/>
        <p:txBody>
          <a:bodyPr/>
          <a:lstStyle/>
          <a:p>
            <a:endParaRPr lang="en-US"/>
          </a:p>
        </p:txBody>
      </p:sp>
      <p:sp>
        <p:nvSpPr>
          <p:cNvPr id="20" name="Slide Number Placeholder 3"/>
          <p:cNvSpPr>
            <a:spLocks noGrp="1"/>
          </p:cNvSpPr>
          <p:nvPr>
            <p:ph type="sldNum" sz="quarter" idx="4294967295"/>
          </p:nvPr>
        </p:nvSpPr>
        <p:spPr>
          <a:xfrm>
            <a:off x="9448800" y="6356350"/>
            <a:ext cx="2743200" cy="365125"/>
          </a:xfrm>
        </p:spPr>
        <p:txBody>
          <a:bodyPr/>
          <a:lstStyle/>
          <a:p>
            <a:pPr>
              <a:defRPr/>
            </a:pPr>
            <a:r>
              <a:rPr lang="en-US"/>
              <a:t>Chapter 3 - </a:t>
            </a:r>
            <a:fld id="{C980D511-DB1B-45A3-B78D-629B1ED4FA90}" type="slidenum">
              <a:rPr lang="en-US"/>
              <a:pPr>
                <a:defRPr/>
              </a:pPr>
              <a:t>19</a:t>
            </a:fld>
            <a:endParaRPr lang="en-US"/>
          </a:p>
        </p:txBody>
      </p:sp>
      <p:grpSp>
        <p:nvGrpSpPr>
          <p:cNvPr id="2" name="Group 1"/>
          <p:cNvGrpSpPr/>
          <p:nvPr/>
        </p:nvGrpSpPr>
        <p:grpSpPr>
          <a:xfrm>
            <a:off x="2385383" y="1937349"/>
            <a:ext cx="8229600" cy="4191000"/>
            <a:chOff x="457200" y="1981200"/>
            <a:chExt cx="8229600" cy="4191000"/>
          </a:xfrm>
        </p:grpSpPr>
        <p:sp>
          <p:nvSpPr>
            <p:cNvPr id="29" name="Rectangle 28"/>
            <p:cNvSpPr/>
            <p:nvPr/>
          </p:nvSpPr>
          <p:spPr>
            <a:xfrm>
              <a:off x="457200" y="1981200"/>
              <a:ext cx="8229600" cy="4191000"/>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57200" y="1981200"/>
              <a:ext cx="8229600" cy="4191000"/>
            </a:xfrm>
            <a:prstGeom prst="rect">
              <a:avLst/>
            </a:prstGeom>
            <a:solidFill>
              <a:schemeClr val="bg1"/>
            </a:solidFill>
            <a:ln w="952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1385614" y="2175711"/>
              <a:ext cx="6372431" cy="3801979"/>
              <a:chOff x="1385614" y="2137611"/>
              <a:chExt cx="6372431" cy="3801979"/>
            </a:xfrm>
          </p:grpSpPr>
          <p:sp>
            <p:nvSpPr>
              <p:cNvPr id="9" name="Right Triangle 8"/>
              <p:cNvSpPr/>
              <p:nvPr/>
            </p:nvSpPr>
            <p:spPr>
              <a:xfrm rot="10800000" flipH="1">
                <a:off x="1385614" y="2137611"/>
                <a:ext cx="6372430" cy="3801979"/>
              </a:xfrm>
              <a:prstGeom prst="rtTriangle">
                <a:avLst/>
              </a:prstGeom>
              <a:solidFill>
                <a:srgbClr val="FFFFCC"/>
              </a:solidFill>
              <a:ln w="9525">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p:cNvSpPr/>
              <p:nvPr/>
            </p:nvSpPr>
            <p:spPr>
              <a:xfrm flipH="1">
                <a:off x="1385615" y="2137611"/>
                <a:ext cx="6372430" cy="3801979"/>
              </a:xfrm>
              <a:prstGeom prst="rtTriangle">
                <a:avLst/>
              </a:prstGeom>
              <a:solidFill>
                <a:srgbClr val="F8F8F8"/>
              </a:solidFill>
              <a:ln w="9525">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1406227" y="2160114"/>
              <a:ext cx="3321743" cy="523220"/>
            </a:xfrm>
            <a:prstGeom prst="rect">
              <a:avLst/>
            </a:prstGeom>
            <a:noFill/>
          </p:spPr>
          <p:txBody>
            <a:bodyPr wrap="none" rtlCol="0">
              <a:spAutoFit/>
            </a:bodyPr>
            <a:lstStyle/>
            <a:p>
              <a:r>
                <a:rPr lang="en-US" sz="2800">
                  <a:latin typeface="Candara" panose="020E0502030303020204" pitchFamily="34" charset="0"/>
                </a:rPr>
                <a:t>Low-Context Culture</a:t>
              </a:r>
            </a:p>
          </p:txBody>
        </p:sp>
        <p:sp>
          <p:nvSpPr>
            <p:cNvPr id="12" name="TextBox 11"/>
            <p:cNvSpPr txBox="1"/>
            <p:nvPr/>
          </p:nvSpPr>
          <p:spPr>
            <a:xfrm>
              <a:off x="4474702" y="5438873"/>
              <a:ext cx="3369833" cy="523220"/>
            </a:xfrm>
            <a:prstGeom prst="rect">
              <a:avLst/>
            </a:prstGeom>
            <a:noFill/>
          </p:spPr>
          <p:txBody>
            <a:bodyPr wrap="none" rtlCol="0">
              <a:spAutoFit/>
            </a:bodyPr>
            <a:lstStyle/>
            <a:p>
              <a:r>
                <a:rPr lang="en-US" sz="2800">
                  <a:latin typeface="Candara" panose="020E0502030303020204" pitchFamily="34" charset="0"/>
                </a:rPr>
                <a:t>High-Context Culture</a:t>
              </a:r>
            </a:p>
          </p:txBody>
        </p:sp>
        <p:sp>
          <p:nvSpPr>
            <p:cNvPr id="13" name="TextBox 12"/>
            <p:cNvSpPr txBox="1"/>
            <p:nvPr/>
          </p:nvSpPr>
          <p:spPr>
            <a:xfrm>
              <a:off x="666507" y="5772090"/>
              <a:ext cx="655949" cy="400110"/>
            </a:xfrm>
            <a:prstGeom prst="rect">
              <a:avLst/>
            </a:prstGeom>
            <a:noFill/>
          </p:spPr>
          <p:txBody>
            <a:bodyPr wrap="none" rtlCol="0">
              <a:spAutoFit/>
            </a:bodyPr>
            <a:lstStyle/>
            <a:p>
              <a:r>
                <a:rPr lang="en-US" sz="2000">
                  <a:latin typeface="Candara" panose="020E0502030303020204" pitchFamily="34" charset="0"/>
                </a:rPr>
                <a:t>Less</a:t>
              </a:r>
            </a:p>
          </p:txBody>
        </p:sp>
        <p:sp>
          <p:nvSpPr>
            <p:cNvPr id="14" name="TextBox 13"/>
            <p:cNvSpPr txBox="1"/>
            <p:nvPr/>
          </p:nvSpPr>
          <p:spPr>
            <a:xfrm>
              <a:off x="609600" y="1981200"/>
              <a:ext cx="769763" cy="400110"/>
            </a:xfrm>
            <a:prstGeom prst="rect">
              <a:avLst/>
            </a:prstGeom>
            <a:noFill/>
          </p:spPr>
          <p:txBody>
            <a:bodyPr wrap="none" rtlCol="0">
              <a:spAutoFit/>
            </a:bodyPr>
            <a:lstStyle/>
            <a:p>
              <a:r>
                <a:rPr lang="en-US" sz="2000">
                  <a:latin typeface="Candara" panose="020E0502030303020204" pitchFamily="34" charset="0"/>
                </a:rPr>
                <a:t>More</a:t>
              </a:r>
            </a:p>
          </p:txBody>
        </p:sp>
        <p:sp>
          <p:nvSpPr>
            <p:cNvPr id="15" name="TextBox 14"/>
            <p:cNvSpPr txBox="1"/>
            <p:nvPr/>
          </p:nvSpPr>
          <p:spPr>
            <a:xfrm>
              <a:off x="7814952" y="1981200"/>
              <a:ext cx="655949" cy="400110"/>
            </a:xfrm>
            <a:prstGeom prst="rect">
              <a:avLst/>
            </a:prstGeom>
            <a:noFill/>
          </p:spPr>
          <p:txBody>
            <a:bodyPr wrap="none" rtlCol="0">
              <a:spAutoFit/>
            </a:bodyPr>
            <a:lstStyle/>
            <a:p>
              <a:r>
                <a:rPr lang="en-US" sz="2000">
                  <a:latin typeface="Candara" panose="020E0502030303020204" pitchFamily="34" charset="0"/>
                </a:rPr>
                <a:t>Less</a:t>
              </a:r>
            </a:p>
          </p:txBody>
        </p:sp>
        <p:sp>
          <p:nvSpPr>
            <p:cNvPr id="16" name="TextBox 15"/>
            <p:cNvSpPr txBox="1"/>
            <p:nvPr/>
          </p:nvSpPr>
          <p:spPr>
            <a:xfrm>
              <a:off x="7758045" y="5772090"/>
              <a:ext cx="769763" cy="400110"/>
            </a:xfrm>
            <a:prstGeom prst="rect">
              <a:avLst/>
            </a:prstGeom>
            <a:noFill/>
          </p:spPr>
          <p:txBody>
            <a:bodyPr wrap="none" rtlCol="0">
              <a:spAutoFit/>
            </a:bodyPr>
            <a:lstStyle/>
            <a:p>
              <a:r>
                <a:rPr lang="en-US" sz="2000">
                  <a:latin typeface="Candara" panose="020E0502030303020204" pitchFamily="34" charset="0"/>
                </a:rPr>
                <a:t>More</a:t>
              </a:r>
            </a:p>
          </p:txBody>
        </p:sp>
        <p:sp>
          <p:nvSpPr>
            <p:cNvPr id="17" name="TextBox 16"/>
            <p:cNvSpPr txBox="1"/>
            <p:nvPr/>
          </p:nvSpPr>
          <p:spPr>
            <a:xfrm rot="16200000">
              <a:off x="-306249" y="3876645"/>
              <a:ext cx="2079415" cy="400110"/>
            </a:xfrm>
            <a:prstGeom prst="rect">
              <a:avLst/>
            </a:prstGeom>
            <a:noFill/>
          </p:spPr>
          <p:txBody>
            <a:bodyPr wrap="none" rtlCol="0">
              <a:spAutoFit/>
            </a:bodyPr>
            <a:lstStyle/>
            <a:p>
              <a:r>
                <a:rPr lang="en-US" sz="2000">
                  <a:latin typeface="Candara" panose="020E0502030303020204" pitchFamily="34" charset="0"/>
                </a:rPr>
                <a:t>Message Content</a:t>
              </a:r>
            </a:p>
          </p:txBody>
        </p:sp>
        <p:sp>
          <p:nvSpPr>
            <p:cNvPr id="18" name="TextBox 17"/>
            <p:cNvSpPr txBox="1"/>
            <p:nvPr/>
          </p:nvSpPr>
          <p:spPr>
            <a:xfrm rot="5400000" flipH="1">
              <a:off x="7532743" y="3876645"/>
              <a:ext cx="1755609" cy="400110"/>
            </a:xfrm>
            <a:prstGeom prst="rect">
              <a:avLst/>
            </a:prstGeom>
            <a:noFill/>
          </p:spPr>
          <p:txBody>
            <a:bodyPr wrap="none" rtlCol="0">
              <a:spAutoFit/>
            </a:bodyPr>
            <a:lstStyle/>
            <a:p>
              <a:r>
                <a:rPr lang="en-US" sz="2000">
                  <a:latin typeface="Candara" panose="020E0502030303020204" pitchFamily="34" charset="0"/>
                </a:rPr>
                <a:t>Circumstances</a:t>
              </a:r>
            </a:p>
          </p:txBody>
        </p:sp>
        <p:cxnSp>
          <p:nvCxnSpPr>
            <p:cNvPr id="21" name="Straight Arrow Connector 20"/>
            <p:cNvCxnSpPr>
              <a:stCxn id="13" idx="0"/>
              <a:endCxn id="14" idx="2"/>
            </p:cNvCxnSpPr>
            <p:nvPr/>
          </p:nvCxnSpPr>
          <p:spPr>
            <a:xfrm flipV="1">
              <a:off x="994482" y="2381310"/>
              <a:ext cx="0" cy="3390780"/>
            </a:xfrm>
            <a:prstGeom prst="straightConnector1">
              <a:avLst/>
            </a:prstGeom>
            <a:ln w="57150">
              <a:tailEnd type="triangle"/>
            </a:ln>
            <a:effectLst>
              <a:outerShdw blurRad="50800" dist="38100" dir="2700000" algn="tl" rotWithShape="0">
                <a:prstClr val="black">
                  <a:alpha val="40000"/>
                </a:prstClr>
              </a:outerShdw>
            </a:effectLst>
          </p:spPr>
          <p:style>
            <a:lnRef idx="3">
              <a:schemeClr val="dk1"/>
            </a:lnRef>
            <a:fillRef idx="0">
              <a:schemeClr val="dk1"/>
            </a:fillRef>
            <a:effectRef idx="2">
              <a:schemeClr val="dk1"/>
            </a:effectRef>
            <a:fontRef idx="minor">
              <a:schemeClr val="tx1"/>
            </a:fontRef>
          </p:style>
        </p:cxnSp>
        <p:cxnSp>
          <p:nvCxnSpPr>
            <p:cNvPr id="22" name="Straight Arrow Connector 21"/>
            <p:cNvCxnSpPr>
              <a:stCxn id="15" idx="2"/>
              <a:endCxn id="16" idx="0"/>
            </p:cNvCxnSpPr>
            <p:nvPr/>
          </p:nvCxnSpPr>
          <p:spPr>
            <a:xfrm>
              <a:off x="8142927" y="2381310"/>
              <a:ext cx="0" cy="3390780"/>
            </a:xfrm>
            <a:prstGeom prst="straightConnector1">
              <a:avLst/>
            </a:prstGeom>
            <a:ln w="57150">
              <a:tailEnd type="triangle"/>
            </a:ln>
            <a:effectLst>
              <a:outerShdw blurRad="50800" dist="38100" dir="8100000" algn="tr" rotWithShape="0">
                <a:prstClr val="black">
                  <a:alpha val="40000"/>
                </a:prstClr>
              </a:outerShdw>
            </a:effectLst>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484032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3958" y="741405"/>
            <a:ext cx="9969842" cy="1109429"/>
          </a:xfrm>
          <a:solidFill>
            <a:schemeClr val="accent1">
              <a:lumMod val="40000"/>
              <a:lumOff val="60000"/>
            </a:schemeClr>
          </a:solidFill>
        </p:spPr>
        <p:txBody>
          <a:bodyPr>
            <a:normAutofit/>
          </a:bodyPr>
          <a:lstStyle/>
          <a:p>
            <a:r>
              <a:rPr lang="en-US"/>
              <a:t>Excellence in Business Communication</a:t>
            </a:r>
          </a:p>
        </p:txBody>
      </p:sp>
      <p:sp>
        <p:nvSpPr>
          <p:cNvPr id="4" name="Date Placeholder 3"/>
          <p:cNvSpPr>
            <a:spLocks noGrp="1"/>
          </p:cNvSpPr>
          <p:nvPr>
            <p:ph type="dt" sz="half" idx="10"/>
          </p:nvPr>
        </p:nvSpPr>
        <p:spPr/>
        <p:txBody>
          <a:bodyPr/>
          <a:lstStyle/>
          <a:p>
            <a:pPr>
              <a:defRPr/>
            </a:pPr>
            <a:r>
              <a:rPr lang="en-US"/>
              <a:t>Copyright © 2017 Pearson Education, Ltd.</a:t>
            </a:r>
          </a:p>
        </p:txBody>
      </p:sp>
      <p:sp>
        <p:nvSpPr>
          <p:cNvPr id="3" name="Subtitle 2"/>
          <p:cNvSpPr>
            <a:spLocks noGrp="1"/>
          </p:cNvSpPr>
          <p:nvPr>
            <p:ph idx="1"/>
          </p:nvPr>
        </p:nvSpPr>
        <p:spPr/>
        <p:txBody>
          <a:bodyPr/>
          <a:lstStyle/>
          <a:p>
            <a:r>
              <a:rPr lang="en-US" b="1"/>
              <a:t>Chapter 3</a:t>
            </a:r>
          </a:p>
          <a:p>
            <a:r>
              <a:rPr lang="en-US" b="1"/>
              <a:t>Communication Challenges in a Diverse, Global Marketplace</a:t>
            </a:r>
          </a:p>
        </p:txBody>
      </p:sp>
    </p:spTree>
    <p:extLst>
      <p:ext uri="{BB962C8B-B14F-4D97-AF65-F5344CB8AC3E}">
        <p14:creationId xmlns:p14="http://schemas.microsoft.com/office/powerpoint/2010/main" val="11228529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1F497D"/>
          </a:solidFill>
          <a:ln>
            <a:solidFill>
              <a:srgbClr val="292929"/>
            </a:solidFill>
          </a:ln>
        </p:spPr>
        <p:txBody>
          <a:bodyPr/>
          <a:lstStyle/>
          <a:p>
            <a:r>
              <a:rPr lang="en-US">
                <a:solidFill>
                  <a:schemeClr val="bg1"/>
                </a:solidFill>
              </a:rPr>
              <a:t>Legal and Ethical Differences</a:t>
            </a:r>
          </a:p>
        </p:txBody>
      </p:sp>
      <p:sp>
        <p:nvSpPr>
          <p:cNvPr id="3" name="Date Placeholder 2"/>
          <p:cNvSpPr>
            <a:spLocks noGrp="1"/>
          </p:cNvSpPr>
          <p:nvPr>
            <p:ph type="dt" sz="half" idx="10"/>
          </p:nvPr>
        </p:nvSpPr>
        <p:spPr/>
        <p:txBody>
          <a:bodyPr/>
          <a:lstStyle/>
          <a:p>
            <a:pPr>
              <a:defRPr/>
            </a:pPr>
            <a:r>
              <a:rPr lang="en-US"/>
              <a:t>Copyright © 2017 Pearson Education, Ltd.</a:t>
            </a:r>
          </a:p>
        </p:txBody>
      </p:sp>
      <p:sp>
        <p:nvSpPr>
          <p:cNvPr id="9" name="Content Placeholder 8"/>
          <p:cNvSpPr>
            <a:spLocks noGrp="1"/>
          </p:cNvSpPr>
          <p:nvPr>
            <p:ph idx="1"/>
          </p:nvPr>
        </p:nvSpPr>
        <p:spPr/>
        <p:txBody>
          <a:bodyPr/>
          <a:lstStyle/>
          <a:p>
            <a:endParaRPr lang="en-US"/>
          </a:p>
        </p:txBody>
      </p:sp>
      <p:sp>
        <p:nvSpPr>
          <p:cNvPr id="4" name="Slide Number Placeholder 3"/>
          <p:cNvSpPr>
            <a:spLocks noGrp="1"/>
          </p:cNvSpPr>
          <p:nvPr>
            <p:ph type="sldNum" sz="quarter" idx="4294967295"/>
          </p:nvPr>
        </p:nvSpPr>
        <p:spPr>
          <a:xfrm>
            <a:off x="9448800" y="6356350"/>
            <a:ext cx="2743200" cy="365125"/>
          </a:xfrm>
        </p:spPr>
        <p:txBody>
          <a:bodyPr/>
          <a:lstStyle/>
          <a:p>
            <a:pPr>
              <a:defRPr/>
            </a:pPr>
            <a:r>
              <a:rPr lang="en-US"/>
              <a:t>Chapter 3 - </a:t>
            </a:r>
            <a:fld id="{CD57E1C3-DFC8-45F6-A07B-1135F8A855B9}" type="slidenum">
              <a:rPr lang="en-US" smtClean="0"/>
              <a:pPr>
                <a:defRPr/>
              </a:pPr>
              <a:t>20</a:t>
            </a:fld>
            <a:endParaRPr lang="en-US"/>
          </a:p>
        </p:txBody>
      </p:sp>
      <p:grpSp>
        <p:nvGrpSpPr>
          <p:cNvPr id="11" name="Group 10"/>
          <p:cNvGrpSpPr/>
          <p:nvPr/>
        </p:nvGrpSpPr>
        <p:grpSpPr>
          <a:xfrm>
            <a:off x="2095500" y="2209800"/>
            <a:ext cx="8001000" cy="3733800"/>
            <a:chOff x="533400" y="2209800"/>
            <a:chExt cx="8001000" cy="3733800"/>
          </a:xfrm>
        </p:grpSpPr>
        <p:sp>
          <p:nvSpPr>
            <p:cNvPr id="5" name="Rounded Rectangle 4"/>
            <p:cNvSpPr/>
            <p:nvPr/>
          </p:nvSpPr>
          <p:spPr>
            <a:xfrm>
              <a:off x="533400" y="2209800"/>
              <a:ext cx="3962400" cy="1730298"/>
            </a:xfrm>
            <a:prstGeom prst="roundRect">
              <a:avLst/>
            </a:prstGeom>
            <a:solidFill>
              <a:schemeClr val="bg1"/>
            </a:solidFill>
            <a:ln>
              <a:solidFill>
                <a:schemeClr val="bg1">
                  <a:lumMod val="50000"/>
                </a:schemeClr>
              </a:solidFill>
            </a:ln>
            <a:effectLst>
              <a:outerShdw blurRad="190500" dist="152400" dir="2700000" algn="ctr">
                <a:srgbClr val="000000">
                  <a:alpha val="2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Candara" panose="020E0502030303020204" pitchFamily="34" charset="0"/>
                </a:rPr>
                <a:t>Seek Mutual</a:t>
              </a:r>
            </a:p>
            <a:p>
              <a:pPr algn="ctr"/>
              <a:r>
                <a:rPr lang="en-US" sz="3200">
                  <a:solidFill>
                    <a:schemeClr val="tx1"/>
                  </a:solidFill>
                  <a:latin typeface="Candara" panose="020E0502030303020204" pitchFamily="34" charset="0"/>
                </a:rPr>
                <a:t>Ground </a:t>
              </a:r>
            </a:p>
          </p:txBody>
        </p:sp>
        <p:sp>
          <p:nvSpPr>
            <p:cNvPr id="6" name="Rounded Rectangle 5"/>
            <p:cNvSpPr/>
            <p:nvPr/>
          </p:nvSpPr>
          <p:spPr>
            <a:xfrm>
              <a:off x="4572000" y="2209800"/>
              <a:ext cx="3962400" cy="1730298"/>
            </a:xfrm>
            <a:prstGeom prst="roundRect">
              <a:avLst/>
            </a:prstGeom>
            <a:solidFill>
              <a:schemeClr val="bg1"/>
            </a:solidFill>
            <a:ln>
              <a:solidFill>
                <a:schemeClr val="bg1">
                  <a:lumMod val="50000"/>
                </a:schemeClr>
              </a:solidFill>
            </a:ln>
            <a:effectLst>
              <a:outerShdw blurRad="190500" dist="152400" dir="2700000" algn="ctr">
                <a:srgbClr val="000000">
                  <a:alpha val="2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Candara" panose="020E0502030303020204" pitchFamily="34" charset="0"/>
                </a:rPr>
                <a:t>Withhold Judgment</a:t>
              </a:r>
            </a:p>
          </p:txBody>
        </p:sp>
        <p:sp>
          <p:nvSpPr>
            <p:cNvPr id="7" name="Rounded Rectangle 6"/>
            <p:cNvSpPr/>
            <p:nvPr/>
          </p:nvSpPr>
          <p:spPr>
            <a:xfrm>
              <a:off x="533400" y="4213302"/>
              <a:ext cx="3962400" cy="1730298"/>
            </a:xfrm>
            <a:prstGeom prst="roundRect">
              <a:avLst/>
            </a:prstGeom>
            <a:solidFill>
              <a:schemeClr val="bg1"/>
            </a:solidFill>
            <a:ln>
              <a:solidFill>
                <a:schemeClr val="bg1">
                  <a:lumMod val="50000"/>
                </a:schemeClr>
              </a:solidFill>
            </a:ln>
            <a:effectLst>
              <a:outerShdw blurRad="190500" dist="152400" dir="2700000" algn="ctr">
                <a:srgbClr val="000000">
                  <a:alpha val="2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Candara" panose="020E0502030303020204" pitchFamily="34" charset="0"/>
                </a:rPr>
                <a:t>Send Honest</a:t>
              </a:r>
            </a:p>
            <a:p>
              <a:pPr algn="ctr"/>
              <a:r>
                <a:rPr lang="en-US" sz="3200">
                  <a:solidFill>
                    <a:schemeClr val="tx1"/>
                  </a:solidFill>
                  <a:latin typeface="Candara" panose="020E0502030303020204" pitchFamily="34" charset="0"/>
                </a:rPr>
                <a:t>Messages</a:t>
              </a:r>
            </a:p>
          </p:txBody>
        </p:sp>
        <p:sp>
          <p:nvSpPr>
            <p:cNvPr id="8" name="Rounded Rectangle 7"/>
            <p:cNvSpPr/>
            <p:nvPr/>
          </p:nvSpPr>
          <p:spPr>
            <a:xfrm>
              <a:off x="4572000" y="4213302"/>
              <a:ext cx="3962400" cy="1730298"/>
            </a:xfrm>
            <a:prstGeom prst="roundRect">
              <a:avLst/>
            </a:prstGeom>
            <a:solidFill>
              <a:schemeClr val="bg1"/>
            </a:solidFill>
            <a:ln>
              <a:solidFill>
                <a:schemeClr val="bg1">
                  <a:lumMod val="50000"/>
                </a:schemeClr>
              </a:solidFill>
            </a:ln>
            <a:effectLst>
              <a:outerShdw blurRad="190500" dist="152400" dir="2700000" algn="ctr">
                <a:srgbClr val="000000">
                  <a:alpha val="2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Candara" panose="020E0502030303020204" pitchFamily="34" charset="0"/>
                </a:rPr>
                <a:t>Respect Cultural</a:t>
              </a:r>
            </a:p>
            <a:p>
              <a:pPr algn="ctr"/>
              <a:r>
                <a:rPr lang="en-US" sz="3200">
                  <a:solidFill>
                    <a:schemeClr val="tx1"/>
                  </a:solidFill>
                  <a:latin typeface="Candara" panose="020E0502030303020204" pitchFamily="34" charset="0"/>
                </a:rPr>
                <a:t>Differences</a:t>
              </a:r>
            </a:p>
          </p:txBody>
        </p:sp>
      </p:grpSp>
    </p:spTree>
    <p:extLst>
      <p:ext uri="{BB962C8B-B14F-4D97-AF65-F5344CB8AC3E}">
        <p14:creationId xmlns:p14="http://schemas.microsoft.com/office/powerpoint/2010/main" val="28701377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1F497D"/>
          </a:solidFill>
          <a:ln>
            <a:solidFill>
              <a:srgbClr val="292929"/>
            </a:solidFill>
          </a:ln>
        </p:spPr>
        <p:txBody>
          <a:bodyPr/>
          <a:lstStyle/>
          <a:p>
            <a:r>
              <a:rPr lang="en-US">
                <a:solidFill>
                  <a:schemeClr val="bg1"/>
                </a:solidFill>
              </a:rPr>
              <a:t>Social Customs</a:t>
            </a:r>
            <a:endParaRPr lang="en-US"/>
          </a:p>
        </p:txBody>
      </p:sp>
      <p:sp>
        <p:nvSpPr>
          <p:cNvPr id="3" name="Date Placeholder 2"/>
          <p:cNvSpPr>
            <a:spLocks noGrp="1"/>
          </p:cNvSpPr>
          <p:nvPr>
            <p:ph type="dt" sz="half" idx="10"/>
          </p:nvPr>
        </p:nvSpPr>
        <p:spPr/>
        <p:txBody>
          <a:bodyPr/>
          <a:lstStyle/>
          <a:p>
            <a:pPr>
              <a:defRPr/>
            </a:pPr>
            <a:r>
              <a:rPr lang="en-US"/>
              <a:t>Copyright © 2017 Pearson Education, Ltd.</a:t>
            </a:r>
          </a:p>
        </p:txBody>
      </p:sp>
      <p:sp>
        <p:nvSpPr>
          <p:cNvPr id="6" name="Content Placeholder 5"/>
          <p:cNvSpPr>
            <a:spLocks noGrp="1"/>
          </p:cNvSpPr>
          <p:nvPr>
            <p:ph idx="1"/>
          </p:nvPr>
        </p:nvSpPr>
        <p:spPr/>
        <p:txBody>
          <a:bodyPr/>
          <a:lstStyle/>
          <a:p>
            <a:endParaRPr lang="en-US"/>
          </a:p>
        </p:txBody>
      </p:sp>
      <p:sp>
        <p:nvSpPr>
          <p:cNvPr id="4" name="Slide Number Placeholder 3"/>
          <p:cNvSpPr>
            <a:spLocks noGrp="1"/>
          </p:cNvSpPr>
          <p:nvPr>
            <p:ph type="sldNum" sz="quarter" idx="4294967295"/>
          </p:nvPr>
        </p:nvSpPr>
        <p:spPr>
          <a:xfrm>
            <a:off x="9448800" y="6356350"/>
            <a:ext cx="2743200" cy="365125"/>
          </a:xfrm>
        </p:spPr>
        <p:txBody>
          <a:bodyPr/>
          <a:lstStyle/>
          <a:p>
            <a:pPr>
              <a:defRPr/>
            </a:pPr>
            <a:r>
              <a:rPr lang="en-US"/>
              <a:t>Chapter 3 - </a:t>
            </a:r>
            <a:fld id="{CD57E1C3-DFC8-45F6-A07B-1135F8A855B9}" type="slidenum">
              <a:rPr lang="en-US" smtClean="0"/>
              <a:pPr>
                <a:defRPr/>
              </a:pPr>
              <a:t>21</a:t>
            </a:fld>
            <a:endParaRPr lang="en-US"/>
          </a:p>
        </p:txBody>
      </p:sp>
      <p:grpSp>
        <p:nvGrpSpPr>
          <p:cNvPr id="39" name="Group 38"/>
          <p:cNvGrpSpPr/>
          <p:nvPr/>
        </p:nvGrpSpPr>
        <p:grpSpPr>
          <a:xfrm>
            <a:off x="1981202" y="2095500"/>
            <a:ext cx="8229599" cy="3962400"/>
            <a:chOff x="457201" y="2095500"/>
            <a:chExt cx="8229599" cy="3962400"/>
          </a:xfrm>
        </p:grpSpPr>
        <p:sp>
          <p:nvSpPr>
            <p:cNvPr id="37" name="Rectangle 36"/>
            <p:cNvSpPr/>
            <p:nvPr/>
          </p:nvSpPr>
          <p:spPr>
            <a:xfrm>
              <a:off x="1399794" y="2453376"/>
              <a:ext cx="6344411" cy="3246648"/>
            </a:xfrm>
            <a:prstGeom prst="rect">
              <a:avLst/>
            </a:prstGeom>
            <a:solidFill>
              <a:srgbClr val="F8F8F8"/>
            </a:solid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866900" y="2095500"/>
              <a:ext cx="5410200" cy="715751"/>
            </a:xfrm>
            <a:prstGeom prst="roundRect">
              <a:avLst>
                <a:gd name="adj" fmla="val 50000"/>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a:solidFill>
                    <a:schemeClr val="tx1"/>
                  </a:solidFill>
                  <a:latin typeface="Candara" panose="020E0502030303020204" pitchFamily="34" charset="0"/>
                </a:rPr>
                <a:t>Etiquette and Manners</a:t>
              </a:r>
            </a:p>
          </p:txBody>
        </p:sp>
        <p:sp>
          <p:nvSpPr>
            <p:cNvPr id="13" name="Rounded Rectangle 12"/>
            <p:cNvSpPr/>
            <p:nvPr/>
          </p:nvSpPr>
          <p:spPr>
            <a:xfrm>
              <a:off x="1866900" y="2907162"/>
              <a:ext cx="5410200" cy="715751"/>
            </a:xfrm>
            <a:prstGeom prst="roundRect">
              <a:avLst>
                <a:gd name="adj" fmla="val 50000"/>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a:solidFill>
                    <a:schemeClr val="tx1"/>
                  </a:solidFill>
                  <a:latin typeface="Candara" panose="020E0502030303020204" pitchFamily="34" charset="0"/>
                </a:rPr>
                <a:t>Attitudes toward Time</a:t>
              </a:r>
            </a:p>
          </p:txBody>
        </p:sp>
        <p:sp>
          <p:nvSpPr>
            <p:cNvPr id="14" name="Rounded Rectangle 13"/>
            <p:cNvSpPr/>
            <p:nvPr/>
          </p:nvSpPr>
          <p:spPr>
            <a:xfrm>
              <a:off x="1866900" y="3718824"/>
              <a:ext cx="5410200" cy="715751"/>
            </a:xfrm>
            <a:prstGeom prst="roundRect">
              <a:avLst>
                <a:gd name="adj" fmla="val 50000"/>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a:solidFill>
                    <a:schemeClr val="tx1"/>
                  </a:solidFill>
                  <a:latin typeface="Candara" panose="020E0502030303020204" pitchFamily="34" charset="0"/>
                </a:rPr>
                <a:t>Individualism vs. Collectivism</a:t>
              </a:r>
            </a:p>
          </p:txBody>
        </p:sp>
        <p:sp>
          <p:nvSpPr>
            <p:cNvPr id="15" name="Rounded Rectangle 14"/>
            <p:cNvSpPr/>
            <p:nvPr/>
          </p:nvSpPr>
          <p:spPr>
            <a:xfrm>
              <a:off x="1866900" y="4530486"/>
              <a:ext cx="5410200" cy="715751"/>
            </a:xfrm>
            <a:prstGeom prst="roundRect">
              <a:avLst>
                <a:gd name="adj" fmla="val 50000"/>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a:solidFill>
                    <a:schemeClr val="tx1"/>
                  </a:solidFill>
                  <a:latin typeface="Candara" panose="020E0502030303020204" pitchFamily="34" charset="0"/>
                </a:rPr>
                <a:t>Attitudes toward Status or Wealth</a:t>
              </a:r>
            </a:p>
          </p:txBody>
        </p:sp>
        <p:sp>
          <p:nvSpPr>
            <p:cNvPr id="16" name="Rounded Rectangle 15"/>
            <p:cNvSpPr/>
            <p:nvPr/>
          </p:nvSpPr>
          <p:spPr>
            <a:xfrm>
              <a:off x="1866900" y="5342149"/>
              <a:ext cx="5410200" cy="715751"/>
            </a:xfrm>
            <a:prstGeom prst="roundRect">
              <a:avLst>
                <a:gd name="adj" fmla="val 50000"/>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a:solidFill>
                    <a:schemeClr val="tx1"/>
                  </a:solidFill>
                  <a:latin typeface="Candara" panose="020E0502030303020204" pitchFamily="34" charset="0"/>
                </a:rPr>
                <a:t>Respect for Authority</a:t>
              </a:r>
            </a:p>
          </p:txBody>
        </p:sp>
        <p:sp>
          <p:nvSpPr>
            <p:cNvPr id="17" name="Rectangle 16"/>
            <p:cNvSpPr/>
            <p:nvPr/>
          </p:nvSpPr>
          <p:spPr>
            <a:xfrm rot="16200000">
              <a:off x="-402335" y="3838956"/>
              <a:ext cx="2194560" cy="475488"/>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Candara" panose="020E0502030303020204" pitchFamily="34" charset="0"/>
                </a:rPr>
                <a:t>Informal Rules</a:t>
              </a:r>
            </a:p>
          </p:txBody>
        </p:sp>
        <p:sp>
          <p:nvSpPr>
            <p:cNvPr id="18" name="Rectangle 17"/>
            <p:cNvSpPr/>
            <p:nvPr/>
          </p:nvSpPr>
          <p:spPr>
            <a:xfrm rot="5400000">
              <a:off x="7351776" y="3838956"/>
              <a:ext cx="2194560" cy="475488"/>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Candara" panose="020E0502030303020204" pitchFamily="34" charset="0"/>
                </a:rPr>
                <a:t>Formal Rules</a:t>
              </a:r>
            </a:p>
          </p:txBody>
        </p:sp>
        <p:cxnSp>
          <p:nvCxnSpPr>
            <p:cNvPr id="22" name="Elbow Connector 21"/>
            <p:cNvCxnSpPr>
              <a:stCxn id="17" idx="2"/>
              <a:endCxn id="16" idx="1"/>
            </p:cNvCxnSpPr>
            <p:nvPr/>
          </p:nvCxnSpPr>
          <p:spPr>
            <a:xfrm>
              <a:off x="932689" y="4076700"/>
              <a:ext cx="934211" cy="1623325"/>
            </a:xfrm>
            <a:prstGeom prst="bentConnector3">
              <a:avLst>
                <a:gd name="adj1" fmla="val 50000"/>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Elbow Connector 23"/>
            <p:cNvCxnSpPr>
              <a:stCxn id="17" idx="2"/>
              <a:endCxn id="5" idx="1"/>
            </p:cNvCxnSpPr>
            <p:nvPr/>
          </p:nvCxnSpPr>
          <p:spPr>
            <a:xfrm flipV="1">
              <a:off x="932689" y="2453376"/>
              <a:ext cx="934211" cy="1623324"/>
            </a:xfrm>
            <a:prstGeom prst="bentConnector3">
              <a:avLst>
                <a:gd name="adj1" fmla="val 50000"/>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Elbow Connector 25"/>
            <p:cNvCxnSpPr>
              <a:stCxn id="18" idx="2"/>
              <a:endCxn id="5" idx="3"/>
            </p:cNvCxnSpPr>
            <p:nvPr/>
          </p:nvCxnSpPr>
          <p:spPr>
            <a:xfrm rot="10800000">
              <a:off x="7277100" y="2453376"/>
              <a:ext cx="934212" cy="1623324"/>
            </a:xfrm>
            <a:prstGeom prst="bentConnector3">
              <a:avLst>
                <a:gd name="adj1" fmla="val 50000"/>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Elbow Connector 27"/>
            <p:cNvCxnSpPr>
              <a:stCxn id="18" idx="2"/>
              <a:endCxn id="16" idx="3"/>
            </p:cNvCxnSpPr>
            <p:nvPr/>
          </p:nvCxnSpPr>
          <p:spPr>
            <a:xfrm rot="10800000" flipV="1">
              <a:off x="7277100" y="4076699"/>
              <a:ext cx="934212" cy="1623325"/>
            </a:xfrm>
            <a:prstGeom prst="bentConnector3">
              <a:avLst>
                <a:gd name="adj1" fmla="val 50000"/>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996367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High or low context </a:t>
            </a:r>
          </a:p>
        </p:txBody>
      </p:sp>
      <p:sp>
        <p:nvSpPr>
          <p:cNvPr id="3" name="Date Placeholder 2"/>
          <p:cNvSpPr>
            <a:spLocks noGrp="1"/>
          </p:cNvSpPr>
          <p:nvPr>
            <p:ph type="dt" sz="half" idx="10"/>
          </p:nvPr>
        </p:nvSpPr>
        <p:spPr/>
        <p:txBody>
          <a:bodyPr/>
          <a:lstStyle/>
          <a:p>
            <a:pPr>
              <a:defRPr/>
            </a:pPr>
            <a:r>
              <a:rPr lang="en-US"/>
              <a:t>Copyright © 2017 Pearson Education, Ltd.</a:t>
            </a:r>
          </a:p>
        </p:txBody>
      </p:sp>
      <p:sp>
        <p:nvSpPr>
          <p:cNvPr id="6" name="Content Placeholder 5"/>
          <p:cNvSpPr>
            <a:spLocks noGrp="1"/>
          </p:cNvSpPr>
          <p:nvPr>
            <p:ph idx="1"/>
          </p:nvPr>
        </p:nvSpPr>
        <p:spPr/>
        <p:txBody>
          <a:bodyPr/>
          <a:lstStyle/>
          <a:p>
            <a:endParaRPr lang="en-US"/>
          </a:p>
        </p:txBody>
      </p:sp>
      <p:sp>
        <p:nvSpPr>
          <p:cNvPr id="4" name="Slide Number Placeholder 3"/>
          <p:cNvSpPr>
            <a:spLocks noGrp="1"/>
          </p:cNvSpPr>
          <p:nvPr>
            <p:ph type="sldNum" sz="quarter" idx="4294967295"/>
          </p:nvPr>
        </p:nvSpPr>
        <p:spPr>
          <a:xfrm>
            <a:off x="9448800" y="6356350"/>
            <a:ext cx="2743200" cy="365125"/>
          </a:xfrm>
        </p:spPr>
        <p:txBody>
          <a:bodyPr/>
          <a:lstStyle/>
          <a:p>
            <a:pPr>
              <a:defRPr/>
            </a:pPr>
            <a:r>
              <a:rPr lang="en-US"/>
              <a:t>Chapter 3 - </a:t>
            </a:r>
            <a:fld id="{CB5A7B57-FDA6-471D-8D9D-314090741BB6}" type="slidenum">
              <a:rPr lang="en-US" smtClean="0"/>
              <a:pPr>
                <a:defRPr/>
              </a:pPr>
              <a:t>22</a:t>
            </a:fld>
            <a:endParaRPr lang="en-US"/>
          </a:p>
        </p:txBody>
      </p:sp>
      <p:pic>
        <p:nvPicPr>
          <p:cNvPr id="5" name="Picture 4"/>
          <p:cNvPicPr>
            <a:picLocks noChangeAspect="1"/>
          </p:cNvPicPr>
          <p:nvPr/>
        </p:nvPicPr>
        <p:blipFill>
          <a:blip r:embed="rId2"/>
          <a:stretch>
            <a:fillRect/>
          </a:stretch>
        </p:blipFill>
        <p:spPr>
          <a:xfrm>
            <a:off x="3352801" y="2590800"/>
            <a:ext cx="5088459" cy="3386138"/>
          </a:xfrm>
          <a:prstGeom prst="rect">
            <a:avLst/>
          </a:prstGeom>
        </p:spPr>
      </p:pic>
    </p:spTree>
    <p:extLst>
      <p:ext uri="{BB962C8B-B14F-4D97-AF65-F5344CB8AC3E}">
        <p14:creationId xmlns:p14="http://schemas.microsoft.com/office/powerpoint/2010/main" val="28297227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Attitude toward authority </a:t>
            </a:r>
          </a:p>
        </p:txBody>
      </p:sp>
      <p:sp>
        <p:nvSpPr>
          <p:cNvPr id="3" name="Date Placeholder 2"/>
          <p:cNvSpPr>
            <a:spLocks noGrp="1"/>
          </p:cNvSpPr>
          <p:nvPr>
            <p:ph type="dt" sz="half" idx="10"/>
          </p:nvPr>
        </p:nvSpPr>
        <p:spPr/>
        <p:txBody>
          <a:bodyPr/>
          <a:lstStyle/>
          <a:p>
            <a:pPr>
              <a:defRPr/>
            </a:pPr>
            <a:r>
              <a:rPr lang="en-US"/>
              <a:t>Copyright © 2017 Pearson Education, Ltd.</a:t>
            </a:r>
          </a:p>
        </p:txBody>
      </p:sp>
      <p:sp>
        <p:nvSpPr>
          <p:cNvPr id="5" name="Content Placeholder 4"/>
          <p:cNvSpPr>
            <a:spLocks noGrp="1"/>
          </p:cNvSpPr>
          <p:nvPr>
            <p:ph idx="1"/>
          </p:nvPr>
        </p:nvSpPr>
        <p:spPr/>
        <p:txBody>
          <a:bodyPr/>
          <a:lstStyle/>
          <a:p>
            <a:endParaRPr lang="en-US"/>
          </a:p>
        </p:txBody>
      </p:sp>
      <p:sp>
        <p:nvSpPr>
          <p:cNvPr id="4" name="Slide Number Placeholder 3"/>
          <p:cNvSpPr>
            <a:spLocks noGrp="1"/>
          </p:cNvSpPr>
          <p:nvPr>
            <p:ph type="sldNum" sz="quarter" idx="4294967295"/>
          </p:nvPr>
        </p:nvSpPr>
        <p:spPr>
          <a:xfrm>
            <a:off x="9448800" y="6356350"/>
            <a:ext cx="2743200" cy="365125"/>
          </a:xfrm>
        </p:spPr>
        <p:txBody>
          <a:bodyPr/>
          <a:lstStyle/>
          <a:p>
            <a:pPr>
              <a:defRPr/>
            </a:pPr>
            <a:r>
              <a:rPr lang="en-US"/>
              <a:t>Chapter 3 - </a:t>
            </a:r>
            <a:fld id="{CB5A7B57-FDA6-471D-8D9D-314090741BB6}" type="slidenum">
              <a:rPr lang="en-US" smtClean="0"/>
              <a:pPr>
                <a:defRPr/>
              </a:pPr>
              <a:t>23</a:t>
            </a:fld>
            <a:endParaRPr lang="en-US"/>
          </a:p>
        </p:txBody>
      </p:sp>
      <p:pic>
        <p:nvPicPr>
          <p:cNvPr id="1026" name="Picture 2" descr="Image result for korean daughter of airline ce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1" y="2667000"/>
            <a:ext cx="5038357"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9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pPr>
              <a:defRPr/>
            </a:pPr>
            <a:r>
              <a:rPr lang="en-US"/>
              <a:t>Copyright © 2017 Pearson Education, Ltd.</a:t>
            </a:r>
          </a:p>
        </p:txBody>
      </p:sp>
      <p:sp>
        <p:nvSpPr>
          <p:cNvPr id="6" name="Content Placeholder 5"/>
          <p:cNvSpPr>
            <a:spLocks noGrp="1"/>
          </p:cNvSpPr>
          <p:nvPr>
            <p:ph idx="1"/>
          </p:nvPr>
        </p:nvSpPr>
        <p:spPr/>
        <p:txBody>
          <a:bodyPr/>
          <a:lstStyle/>
          <a:p>
            <a:endParaRPr lang="en-US"/>
          </a:p>
        </p:txBody>
      </p:sp>
      <p:sp>
        <p:nvSpPr>
          <p:cNvPr id="4" name="Slide Number Placeholder 3"/>
          <p:cNvSpPr>
            <a:spLocks noGrp="1"/>
          </p:cNvSpPr>
          <p:nvPr>
            <p:ph type="sldNum" sz="quarter" idx="4294967295"/>
          </p:nvPr>
        </p:nvSpPr>
        <p:spPr>
          <a:xfrm>
            <a:off x="9448800" y="6356350"/>
            <a:ext cx="2743200" cy="365125"/>
          </a:xfrm>
        </p:spPr>
        <p:txBody>
          <a:bodyPr/>
          <a:lstStyle/>
          <a:p>
            <a:pPr>
              <a:defRPr/>
            </a:pPr>
            <a:r>
              <a:rPr lang="en-US"/>
              <a:t>Chapter 3 - </a:t>
            </a:r>
            <a:fld id="{CB5A7B57-FDA6-471D-8D9D-314090741BB6}" type="slidenum">
              <a:rPr lang="en-US" smtClean="0"/>
              <a:pPr>
                <a:defRPr/>
              </a:pPr>
              <a:t>24</a:t>
            </a:fld>
            <a:endParaRPr lang="en-US"/>
          </a:p>
        </p:txBody>
      </p:sp>
      <p:pic>
        <p:nvPicPr>
          <p:cNvPr id="1026" name="Picture 2" descr="Image result for police st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1" y="1954078"/>
            <a:ext cx="7126939"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18078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Attitude toward time </a:t>
            </a:r>
          </a:p>
        </p:txBody>
      </p:sp>
      <p:sp>
        <p:nvSpPr>
          <p:cNvPr id="3" name="Date Placeholder 2"/>
          <p:cNvSpPr>
            <a:spLocks noGrp="1"/>
          </p:cNvSpPr>
          <p:nvPr>
            <p:ph type="dt" sz="half" idx="10"/>
          </p:nvPr>
        </p:nvSpPr>
        <p:spPr/>
        <p:txBody>
          <a:bodyPr/>
          <a:lstStyle/>
          <a:p>
            <a:pPr>
              <a:defRPr/>
            </a:pPr>
            <a:r>
              <a:rPr lang="en-US"/>
              <a:t>Copyright © 2017 Pearson Education, Ltd.</a:t>
            </a:r>
          </a:p>
        </p:txBody>
      </p:sp>
      <p:sp>
        <p:nvSpPr>
          <p:cNvPr id="6" name="Content Placeholder 5"/>
          <p:cNvSpPr>
            <a:spLocks noGrp="1"/>
          </p:cNvSpPr>
          <p:nvPr>
            <p:ph idx="1"/>
          </p:nvPr>
        </p:nvSpPr>
        <p:spPr/>
        <p:txBody>
          <a:bodyPr/>
          <a:lstStyle/>
          <a:p>
            <a:endParaRPr lang="en-US"/>
          </a:p>
        </p:txBody>
      </p:sp>
      <p:sp>
        <p:nvSpPr>
          <p:cNvPr id="4" name="Slide Number Placeholder 3"/>
          <p:cNvSpPr>
            <a:spLocks noGrp="1"/>
          </p:cNvSpPr>
          <p:nvPr>
            <p:ph type="sldNum" sz="quarter" idx="4294967295"/>
          </p:nvPr>
        </p:nvSpPr>
        <p:spPr>
          <a:xfrm>
            <a:off x="9448800" y="6356350"/>
            <a:ext cx="2743200" cy="365125"/>
          </a:xfrm>
        </p:spPr>
        <p:txBody>
          <a:bodyPr/>
          <a:lstStyle/>
          <a:p>
            <a:pPr>
              <a:defRPr/>
            </a:pPr>
            <a:r>
              <a:rPr lang="en-US"/>
              <a:t>Chapter 3 - </a:t>
            </a:r>
            <a:fld id="{CB5A7B57-FDA6-471D-8D9D-314090741BB6}" type="slidenum">
              <a:rPr lang="en-US" smtClean="0"/>
              <a:pPr>
                <a:defRPr/>
              </a:pPr>
              <a:t>25</a:t>
            </a:fld>
            <a:endParaRPr lang="en-US"/>
          </a:p>
        </p:txBody>
      </p:sp>
      <p:pic>
        <p:nvPicPr>
          <p:cNvPr id="5" name="Picture 4"/>
          <p:cNvPicPr>
            <a:picLocks noChangeAspect="1"/>
          </p:cNvPicPr>
          <p:nvPr/>
        </p:nvPicPr>
        <p:blipFill>
          <a:blip r:embed="rId3"/>
          <a:stretch>
            <a:fillRect/>
          </a:stretch>
        </p:blipFill>
        <p:spPr>
          <a:xfrm>
            <a:off x="3638550" y="2286000"/>
            <a:ext cx="4914900" cy="4419600"/>
          </a:xfrm>
          <a:prstGeom prst="rect">
            <a:avLst/>
          </a:prstGeom>
        </p:spPr>
      </p:pic>
    </p:spTree>
    <p:extLst>
      <p:ext uri="{BB962C8B-B14F-4D97-AF65-F5344CB8AC3E}">
        <p14:creationId xmlns:p14="http://schemas.microsoft.com/office/powerpoint/2010/main" val="32576111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Attitude toward status and wealth </a:t>
            </a:r>
          </a:p>
        </p:txBody>
      </p:sp>
      <p:sp>
        <p:nvSpPr>
          <p:cNvPr id="3" name="Date Placeholder 2"/>
          <p:cNvSpPr>
            <a:spLocks noGrp="1"/>
          </p:cNvSpPr>
          <p:nvPr>
            <p:ph type="dt" sz="half" idx="10"/>
          </p:nvPr>
        </p:nvSpPr>
        <p:spPr/>
        <p:txBody>
          <a:bodyPr/>
          <a:lstStyle/>
          <a:p>
            <a:pPr>
              <a:defRPr/>
            </a:pPr>
            <a:r>
              <a:rPr lang="en-US"/>
              <a:t>Copyright © 2017 Pearson Education, Ltd.</a:t>
            </a:r>
          </a:p>
        </p:txBody>
      </p:sp>
      <p:sp>
        <p:nvSpPr>
          <p:cNvPr id="6" name="Content Placeholder 5"/>
          <p:cNvSpPr>
            <a:spLocks noGrp="1"/>
          </p:cNvSpPr>
          <p:nvPr>
            <p:ph idx="1"/>
          </p:nvPr>
        </p:nvSpPr>
        <p:spPr/>
        <p:txBody>
          <a:bodyPr/>
          <a:lstStyle/>
          <a:p>
            <a:endParaRPr lang="en-US"/>
          </a:p>
        </p:txBody>
      </p:sp>
      <p:sp>
        <p:nvSpPr>
          <p:cNvPr id="4" name="Slide Number Placeholder 3"/>
          <p:cNvSpPr>
            <a:spLocks noGrp="1"/>
          </p:cNvSpPr>
          <p:nvPr>
            <p:ph type="sldNum" sz="quarter" idx="4294967295"/>
          </p:nvPr>
        </p:nvSpPr>
        <p:spPr>
          <a:xfrm>
            <a:off x="9448800" y="6356350"/>
            <a:ext cx="2743200" cy="365125"/>
          </a:xfrm>
        </p:spPr>
        <p:txBody>
          <a:bodyPr/>
          <a:lstStyle/>
          <a:p>
            <a:pPr>
              <a:defRPr/>
            </a:pPr>
            <a:r>
              <a:rPr lang="en-US"/>
              <a:t>Chapter 3 - </a:t>
            </a:r>
            <a:fld id="{CB5A7B57-FDA6-471D-8D9D-314090741BB6}" type="slidenum">
              <a:rPr lang="en-US" smtClean="0"/>
              <a:pPr>
                <a:defRPr/>
              </a:pPr>
              <a:t>26</a:t>
            </a:fld>
            <a:endParaRPr lang="en-US"/>
          </a:p>
        </p:txBody>
      </p:sp>
      <p:pic>
        <p:nvPicPr>
          <p:cNvPr id="5" name="Picture 4"/>
          <p:cNvPicPr>
            <a:picLocks noChangeAspect="1"/>
          </p:cNvPicPr>
          <p:nvPr/>
        </p:nvPicPr>
        <p:blipFill>
          <a:blip r:embed="rId3"/>
          <a:stretch>
            <a:fillRect/>
          </a:stretch>
        </p:blipFill>
        <p:spPr>
          <a:xfrm>
            <a:off x="4495801" y="2006421"/>
            <a:ext cx="3609975" cy="4680441"/>
          </a:xfrm>
          <a:prstGeom prst="rect">
            <a:avLst/>
          </a:prstGeom>
        </p:spPr>
      </p:pic>
    </p:spTree>
    <p:extLst>
      <p:ext uri="{BB962C8B-B14F-4D97-AF65-F5344CB8AC3E}">
        <p14:creationId xmlns:p14="http://schemas.microsoft.com/office/powerpoint/2010/main" val="24343798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Individualism vs. collectivism </a:t>
            </a:r>
          </a:p>
        </p:txBody>
      </p:sp>
      <p:sp>
        <p:nvSpPr>
          <p:cNvPr id="3" name="Date Placeholder 2"/>
          <p:cNvSpPr>
            <a:spLocks noGrp="1"/>
          </p:cNvSpPr>
          <p:nvPr>
            <p:ph type="dt" sz="half" idx="10"/>
          </p:nvPr>
        </p:nvSpPr>
        <p:spPr/>
        <p:txBody>
          <a:bodyPr/>
          <a:lstStyle/>
          <a:p>
            <a:pPr>
              <a:defRPr/>
            </a:pPr>
            <a:r>
              <a:rPr lang="en-US"/>
              <a:t>Copyright © 2017 Pearson Education, Ltd.</a:t>
            </a:r>
          </a:p>
        </p:txBody>
      </p:sp>
      <p:sp>
        <p:nvSpPr>
          <p:cNvPr id="6" name="Content Placeholder 5"/>
          <p:cNvSpPr>
            <a:spLocks noGrp="1"/>
          </p:cNvSpPr>
          <p:nvPr>
            <p:ph idx="1"/>
          </p:nvPr>
        </p:nvSpPr>
        <p:spPr/>
        <p:txBody>
          <a:bodyPr/>
          <a:lstStyle/>
          <a:p>
            <a:endParaRPr lang="en-US"/>
          </a:p>
        </p:txBody>
      </p:sp>
      <p:sp>
        <p:nvSpPr>
          <p:cNvPr id="4" name="Slide Number Placeholder 3"/>
          <p:cNvSpPr>
            <a:spLocks noGrp="1"/>
          </p:cNvSpPr>
          <p:nvPr>
            <p:ph type="sldNum" sz="quarter" idx="4294967295"/>
          </p:nvPr>
        </p:nvSpPr>
        <p:spPr>
          <a:xfrm>
            <a:off x="9448800" y="6356350"/>
            <a:ext cx="2743200" cy="365125"/>
          </a:xfrm>
        </p:spPr>
        <p:txBody>
          <a:bodyPr/>
          <a:lstStyle/>
          <a:p>
            <a:pPr>
              <a:defRPr/>
            </a:pPr>
            <a:r>
              <a:rPr lang="en-US"/>
              <a:t>Chapter 3 - </a:t>
            </a:r>
            <a:fld id="{CB5A7B57-FDA6-471D-8D9D-314090741BB6}" type="slidenum">
              <a:rPr lang="en-US" smtClean="0"/>
              <a:pPr>
                <a:defRPr/>
              </a:pPr>
              <a:t>27</a:t>
            </a:fld>
            <a:endParaRPr lang="en-US"/>
          </a:p>
        </p:txBody>
      </p:sp>
      <p:pic>
        <p:nvPicPr>
          <p:cNvPr id="5" name="Picture 4"/>
          <p:cNvPicPr>
            <a:picLocks noChangeAspect="1"/>
          </p:cNvPicPr>
          <p:nvPr/>
        </p:nvPicPr>
        <p:blipFill>
          <a:blip r:embed="rId3"/>
          <a:stretch>
            <a:fillRect/>
          </a:stretch>
        </p:blipFill>
        <p:spPr>
          <a:xfrm>
            <a:off x="2133600" y="2014780"/>
            <a:ext cx="8077200" cy="4366752"/>
          </a:xfrm>
          <a:prstGeom prst="rect">
            <a:avLst/>
          </a:prstGeom>
        </p:spPr>
      </p:pic>
    </p:spTree>
    <p:extLst>
      <p:ext uri="{BB962C8B-B14F-4D97-AF65-F5344CB8AC3E}">
        <p14:creationId xmlns:p14="http://schemas.microsoft.com/office/powerpoint/2010/main" val="26450497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7" name="Rectangle 7"/>
          <p:cNvSpPr>
            <a:spLocks noGrp="1" noChangeArrowheads="1"/>
          </p:cNvSpPr>
          <p:nvPr>
            <p:ph type="title"/>
          </p:nvPr>
        </p:nvSpPr>
        <p:spPr>
          <a:solidFill>
            <a:srgbClr val="1F497D"/>
          </a:solidFill>
          <a:ln w="9525">
            <a:solidFill>
              <a:srgbClr val="292929"/>
            </a:solidFill>
          </a:ln>
          <a:effectLst/>
        </p:spPr>
        <p:txBody>
          <a:bodyPr/>
          <a:lstStyle/>
          <a:p>
            <a:pPr eaLnBrk="1" hangingPunct="1">
              <a:defRPr/>
            </a:pPr>
            <a:r>
              <a:rPr lang="en-US">
                <a:solidFill>
                  <a:schemeClr val="bg1"/>
                </a:solidFill>
              </a:rPr>
              <a:t>Nonverbal Communication</a:t>
            </a:r>
          </a:p>
        </p:txBody>
      </p:sp>
      <p:sp>
        <p:nvSpPr>
          <p:cNvPr id="14" name="Date Placeholder 2"/>
          <p:cNvSpPr>
            <a:spLocks noGrp="1"/>
          </p:cNvSpPr>
          <p:nvPr>
            <p:ph type="dt" sz="half" idx="10"/>
          </p:nvPr>
        </p:nvSpPr>
        <p:spPr/>
        <p:txBody>
          <a:bodyPr/>
          <a:lstStyle/>
          <a:p>
            <a:pPr>
              <a:defRPr/>
            </a:pPr>
            <a:r>
              <a:rPr lang="en-US"/>
              <a:t>Copyright © 2017 Pearson Education, Ltd.</a:t>
            </a:r>
          </a:p>
        </p:txBody>
      </p:sp>
      <p:sp>
        <p:nvSpPr>
          <p:cNvPr id="2" name="Content Placeholder 1"/>
          <p:cNvSpPr>
            <a:spLocks noGrp="1"/>
          </p:cNvSpPr>
          <p:nvPr>
            <p:ph idx="1"/>
          </p:nvPr>
        </p:nvSpPr>
        <p:spPr/>
        <p:txBody>
          <a:bodyPr/>
          <a:lstStyle/>
          <a:p>
            <a:endParaRPr lang="en-US"/>
          </a:p>
        </p:txBody>
      </p:sp>
      <p:sp>
        <p:nvSpPr>
          <p:cNvPr id="15" name="Slide Number Placeholder 3"/>
          <p:cNvSpPr>
            <a:spLocks noGrp="1"/>
          </p:cNvSpPr>
          <p:nvPr>
            <p:ph type="sldNum" sz="quarter" idx="4294967295"/>
          </p:nvPr>
        </p:nvSpPr>
        <p:spPr>
          <a:xfrm>
            <a:off x="9448800" y="6356350"/>
            <a:ext cx="2743200" cy="365125"/>
          </a:xfrm>
        </p:spPr>
        <p:txBody>
          <a:bodyPr/>
          <a:lstStyle/>
          <a:p>
            <a:pPr>
              <a:defRPr/>
            </a:pPr>
            <a:r>
              <a:rPr lang="en-US"/>
              <a:t>Chapter 3 - </a:t>
            </a:r>
            <a:fld id="{2C37F5B3-8F75-4012-8241-68721E7D6171}" type="slidenum">
              <a:rPr lang="en-US"/>
              <a:pPr>
                <a:defRPr/>
              </a:pPr>
              <a:t>28</a:t>
            </a:fld>
            <a:endParaRPr lang="en-US"/>
          </a:p>
        </p:txBody>
      </p:sp>
      <p:grpSp>
        <p:nvGrpSpPr>
          <p:cNvPr id="3" name="Group 2"/>
          <p:cNvGrpSpPr/>
          <p:nvPr/>
        </p:nvGrpSpPr>
        <p:grpSpPr>
          <a:xfrm>
            <a:off x="2438400" y="2051050"/>
            <a:ext cx="7315200" cy="3950732"/>
            <a:chOff x="914400" y="2051050"/>
            <a:chExt cx="7315200" cy="3950732"/>
          </a:xfrm>
        </p:grpSpPr>
        <p:sp>
          <p:nvSpPr>
            <p:cNvPr id="22533" name="Text Box 11"/>
            <p:cNvSpPr txBox="1">
              <a:spLocks noChangeArrowheads="1"/>
            </p:cNvSpPr>
            <p:nvPr/>
          </p:nvSpPr>
          <p:spPr bwMode="auto">
            <a:xfrm>
              <a:off x="3213100" y="5632450"/>
              <a:ext cx="2717800" cy="369332"/>
            </a:xfrm>
            <a:prstGeom prst="rect">
              <a:avLst/>
            </a:prstGeom>
            <a:noFill/>
            <a:ln w="9525">
              <a:noFill/>
              <a:miter lim="800000"/>
              <a:headEnd/>
              <a:tailEnd/>
            </a:ln>
          </p:spPr>
          <p:txBody>
            <a:bodyPr>
              <a:spAutoFit/>
            </a:bodyPr>
            <a:lstStyle/>
            <a:p>
              <a:r>
                <a:rPr lang="en-US">
                  <a:latin typeface="Candara" panose="020E0502030303020204" pitchFamily="34" charset="0"/>
                </a:rPr>
                <a:t>Cultural Context</a:t>
              </a:r>
            </a:p>
          </p:txBody>
        </p:sp>
        <p:sp>
          <p:nvSpPr>
            <p:cNvPr id="22534" name="Text Box 12"/>
            <p:cNvSpPr txBox="1">
              <a:spLocks noChangeArrowheads="1"/>
            </p:cNvSpPr>
            <p:nvPr/>
          </p:nvSpPr>
          <p:spPr bwMode="auto">
            <a:xfrm>
              <a:off x="2894297" y="2051050"/>
              <a:ext cx="2523448" cy="369332"/>
            </a:xfrm>
            <a:prstGeom prst="rect">
              <a:avLst/>
            </a:prstGeom>
            <a:noFill/>
            <a:ln w="9525">
              <a:noFill/>
              <a:miter lim="800000"/>
              <a:headEnd/>
              <a:tailEnd/>
            </a:ln>
          </p:spPr>
          <p:txBody>
            <a:bodyPr wrap="none">
              <a:spAutoFit/>
            </a:bodyPr>
            <a:lstStyle/>
            <a:p>
              <a:r>
                <a:rPr lang="en-US">
                  <a:latin typeface="Candara" panose="020E0502030303020204" pitchFamily="34" charset="0"/>
                </a:rPr>
                <a:t>Communication Process</a:t>
              </a:r>
            </a:p>
          </p:txBody>
        </p:sp>
        <p:cxnSp>
          <p:nvCxnSpPr>
            <p:cNvPr id="34" name="Elbow Connector 33"/>
            <p:cNvCxnSpPr>
              <a:stCxn id="22534" idx="2"/>
              <a:endCxn id="30" idx="0"/>
            </p:cNvCxnSpPr>
            <p:nvPr/>
          </p:nvCxnSpPr>
          <p:spPr>
            <a:xfrm rot="16200000" flipH="1">
              <a:off x="5294958" y="1789757"/>
              <a:ext cx="382885" cy="1828800"/>
            </a:xfrm>
            <a:prstGeom prst="bentConnector3">
              <a:avLst>
                <a:gd name="adj1" fmla="val 50000"/>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6" name="Elbow Connector 35"/>
            <p:cNvCxnSpPr>
              <a:stCxn id="22534" idx="2"/>
              <a:endCxn id="29" idx="0"/>
            </p:cNvCxnSpPr>
            <p:nvPr/>
          </p:nvCxnSpPr>
          <p:spPr>
            <a:xfrm rot="5400000">
              <a:off x="3466158" y="1789757"/>
              <a:ext cx="382885" cy="1828800"/>
            </a:xfrm>
            <a:prstGeom prst="bentConnector3">
              <a:avLst>
                <a:gd name="adj1" fmla="val 50000"/>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8" name="Elbow Connector 37"/>
            <p:cNvCxnSpPr>
              <a:stCxn id="22533" idx="0"/>
              <a:endCxn id="30" idx="2"/>
            </p:cNvCxnSpPr>
            <p:nvPr/>
          </p:nvCxnSpPr>
          <p:spPr>
            <a:xfrm rot="5400000" flipH="1" flipV="1">
              <a:off x="5292725" y="4524375"/>
              <a:ext cx="387350" cy="1828800"/>
            </a:xfrm>
            <a:prstGeom prst="bentConnector3">
              <a:avLst>
                <a:gd name="adj1" fmla="val 50000"/>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0" name="Elbow Connector 39"/>
            <p:cNvCxnSpPr>
              <a:stCxn id="22533" idx="0"/>
              <a:endCxn id="29" idx="2"/>
            </p:cNvCxnSpPr>
            <p:nvPr/>
          </p:nvCxnSpPr>
          <p:spPr>
            <a:xfrm rot="16200000" flipV="1">
              <a:off x="3463925" y="4524375"/>
              <a:ext cx="387350" cy="1828800"/>
            </a:xfrm>
            <a:prstGeom prst="bentConnector3">
              <a:avLst>
                <a:gd name="adj1" fmla="val 50000"/>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9" name="Rectangle 9" descr="Shingle"/>
            <p:cNvSpPr>
              <a:spLocks noChangeArrowheads="1"/>
            </p:cNvSpPr>
            <p:nvPr/>
          </p:nvSpPr>
          <p:spPr bwMode="auto">
            <a:xfrm>
              <a:off x="914400" y="2895600"/>
              <a:ext cx="3657600" cy="2349500"/>
            </a:xfrm>
            <a:prstGeom prst="rect">
              <a:avLst/>
            </a:prstGeom>
            <a:solidFill>
              <a:srgbClr val="FC9C19"/>
            </a:solidFill>
            <a:ln w="12700">
              <a:solidFill>
                <a:schemeClr val="bg1">
                  <a:lumMod val="50000"/>
                </a:schemeClr>
              </a:solidFill>
              <a:headEnd/>
              <a:tailEnd/>
            </a:ln>
            <a:effectLst/>
          </p:spPr>
          <p:style>
            <a:lnRef idx="1">
              <a:schemeClr val="accent3"/>
            </a:lnRef>
            <a:fillRef idx="2">
              <a:schemeClr val="accent3"/>
            </a:fillRef>
            <a:effectRef idx="1">
              <a:schemeClr val="accent3"/>
            </a:effectRef>
            <a:fontRef idx="minor">
              <a:schemeClr val="dk1"/>
            </a:fontRef>
          </p:style>
          <p:txBody>
            <a:bodyPr wrap="none" anchor="ctr"/>
            <a:lstStyle/>
            <a:p>
              <a:pPr algn="ctr" eaLnBrk="0" hangingPunct="0">
                <a:defRPr/>
              </a:pPr>
              <a:r>
                <a:rPr lang="en-US" sz="3600">
                  <a:latin typeface="Candara" panose="020E0502030303020204" pitchFamily="34" charset="0"/>
                </a:rPr>
                <a:t>Decoding</a:t>
              </a:r>
            </a:p>
            <a:p>
              <a:pPr algn="ctr" eaLnBrk="0" hangingPunct="0">
                <a:defRPr/>
              </a:pPr>
              <a:r>
                <a:rPr lang="en-US" sz="3600">
                  <a:latin typeface="Candara" panose="020E0502030303020204" pitchFamily="34" charset="0"/>
                </a:rPr>
                <a:t>Messages</a:t>
              </a:r>
            </a:p>
          </p:txBody>
        </p:sp>
        <p:sp>
          <p:nvSpPr>
            <p:cNvPr id="30" name="Rectangle 10" descr="Shingle"/>
            <p:cNvSpPr>
              <a:spLocks noChangeArrowheads="1"/>
            </p:cNvSpPr>
            <p:nvPr/>
          </p:nvSpPr>
          <p:spPr bwMode="auto">
            <a:xfrm>
              <a:off x="4572000" y="2895600"/>
              <a:ext cx="3657600" cy="2349500"/>
            </a:xfrm>
            <a:prstGeom prst="rect">
              <a:avLst/>
            </a:prstGeom>
            <a:solidFill>
              <a:srgbClr val="EAEAEA"/>
            </a:solidFill>
            <a:ln w="12700">
              <a:solidFill>
                <a:schemeClr val="bg1">
                  <a:lumMod val="50000"/>
                </a:schemeClr>
              </a:solidFill>
              <a:headEnd/>
              <a:tailEnd/>
            </a:ln>
            <a:effectLst/>
          </p:spPr>
          <p:style>
            <a:lnRef idx="1">
              <a:schemeClr val="accent3"/>
            </a:lnRef>
            <a:fillRef idx="2">
              <a:schemeClr val="accent3"/>
            </a:fillRef>
            <a:effectRef idx="1">
              <a:schemeClr val="accent3"/>
            </a:effectRef>
            <a:fontRef idx="minor">
              <a:schemeClr val="dk1"/>
            </a:fontRef>
          </p:style>
          <p:txBody>
            <a:bodyPr wrap="none" anchor="ctr"/>
            <a:lstStyle/>
            <a:p>
              <a:pPr algn="ctr" eaLnBrk="0" hangingPunct="0">
                <a:defRPr/>
              </a:pPr>
              <a:r>
                <a:rPr lang="en-US" sz="3600">
                  <a:latin typeface="Candara" panose="020E0502030303020204" pitchFamily="34" charset="0"/>
                </a:rPr>
                <a:t>Interpreting</a:t>
              </a:r>
            </a:p>
            <a:p>
              <a:pPr algn="ctr" eaLnBrk="0" hangingPunct="0">
                <a:defRPr/>
              </a:pPr>
              <a:r>
                <a:rPr lang="en-US" sz="3600">
                  <a:latin typeface="Candara" panose="020E0502030303020204" pitchFamily="34" charset="0"/>
                </a:rPr>
                <a:t>Messages</a:t>
              </a:r>
            </a:p>
          </p:txBody>
        </p:sp>
      </p:grpSp>
    </p:spTree>
    <p:extLst>
      <p:ext uri="{BB962C8B-B14F-4D97-AF65-F5344CB8AC3E}">
        <p14:creationId xmlns:p14="http://schemas.microsoft.com/office/powerpoint/2010/main" val="16569253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1F497D"/>
          </a:solidFill>
          <a:ln w="12700">
            <a:solidFill>
              <a:schemeClr val="bg1">
                <a:lumMod val="50000"/>
              </a:schemeClr>
            </a:solidFill>
          </a:ln>
        </p:spPr>
        <p:txBody>
          <a:bodyPr/>
          <a:lstStyle/>
          <a:p>
            <a:r>
              <a:rPr lang="en-US">
                <a:solidFill>
                  <a:schemeClr val="bg1"/>
                </a:solidFill>
              </a:rPr>
              <a:t>Age Differences</a:t>
            </a:r>
          </a:p>
        </p:txBody>
      </p:sp>
      <p:sp>
        <p:nvSpPr>
          <p:cNvPr id="3" name="Date Placeholder 2"/>
          <p:cNvSpPr>
            <a:spLocks noGrp="1"/>
          </p:cNvSpPr>
          <p:nvPr>
            <p:ph type="dt" sz="half" idx="10"/>
          </p:nvPr>
        </p:nvSpPr>
        <p:spPr/>
        <p:txBody>
          <a:bodyPr/>
          <a:lstStyle/>
          <a:p>
            <a:pPr>
              <a:defRPr/>
            </a:pPr>
            <a:r>
              <a:rPr lang="en-US"/>
              <a:t>Copyright © 2017 Pearson Education, Ltd.</a:t>
            </a:r>
          </a:p>
        </p:txBody>
      </p:sp>
      <p:sp>
        <p:nvSpPr>
          <p:cNvPr id="6" name="Content Placeholder 5"/>
          <p:cNvSpPr>
            <a:spLocks noGrp="1"/>
          </p:cNvSpPr>
          <p:nvPr>
            <p:ph idx="1"/>
          </p:nvPr>
        </p:nvSpPr>
        <p:spPr/>
        <p:txBody>
          <a:bodyPr/>
          <a:lstStyle/>
          <a:p>
            <a:endParaRPr lang="en-US"/>
          </a:p>
        </p:txBody>
      </p:sp>
      <p:sp>
        <p:nvSpPr>
          <p:cNvPr id="4" name="Slide Number Placeholder 3"/>
          <p:cNvSpPr>
            <a:spLocks noGrp="1"/>
          </p:cNvSpPr>
          <p:nvPr>
            <p:ph type="sldNum" sz="quarter" idx="4294967295"/>
          </p:nvPr>
        </p:nvSpPr>
        <p:spPr>
          <a:xfrm>
            <a:off x="9448800" y="6356350"/>
            <a:ext cx="2743200" cy="365125"/>
          </a:xfrm>
        </p:spPr>
        <p:txBody>
          <a:bodyPr/>
          <a:lstStyle/>
          <a:p>
            <a:pPr>
              <a:defRPr/>
            </a:pPr>
            <a:r>
              <a:rPr lang="en-US"/>
              <a:t>Chapter 3 - </a:t>
            </a:r>
            <a:fld id="{CD57E1C3-DFC8-45F6-A07B-1135F8A855B9}" type="slidenum">
              <a:rPr lang="en-US" smtClean="0"/>
              <a:pPr>
                <a:defRPr/>
              </a:pPr>
              <a:t>29</a:t>
            </a:fld>
            <a:endParaRPr lang="en-US"/>
          </a:p>
        </p:txBody>
      </p:sp>
      <p:grpSp>
        <p:nvGrpSpPr>
          <p:cNvPr id="5" name="Group 4"/>
          <p:cNvGrpSpPr/>
          <p:nvPr/>
        </p:nvGrpSpPr>
        <p:grpSpPr>
          <a:xfrm>
            <a:off x="2057400" y="2349500"/>
            <a:ext cx="8077200" cy="3454400"/>
            <a:chOff x="533400" y="2349500"/>
            <a:chExt cx="8077200" cy="3454400"/>
          </a:xfrm>
        </p:grpSpPr>
        <p:sp>
          <p:nvSpPr>
            <p:cNvPr id="8" name="Freeform 7"/>
            <p:cNvSpPr/>
            <p:nvPr/>
          </p:nvSpPr>
          <p:spPr>
            <a:xfrm>
              <a:off x="1022179" y="2451100"/>
              <a:ext cx="7588421" cy="812800"/>
            </a:xfrm>
            <a:custGeom>
              <a:avLst/>
              <a:gdLst>
                <a:gd name="connsiteX0" fmla="*/ 0 w 7609433"/>
                <a:gd name="connsiteY0" fmla="*/ 0 h 812800"/>
                <a:gd name="connsiteX1" fmla="*/ 7609433 w 7609433"/>
                <a:gd name="connsiteY1" fmla="*/ 0 h 812800"/>
                <a:gd name="connsiteX2" fmla="*/ 7609433 w 7609433"/>
                <a:gd name="connsiteY2" fmla="*/ 812800 h 812800"/>
                <a:gd name="connsiteX3" fmla="*/ 0 w 7609433"/>
                <a:gd name="connsiteY3" fmla="*/ 812800 h 812800"/>
                <a:gd name="connsiteX4" fmla="*/ 0 w 7609433"/>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9433" h="812800">
                  <a:moveTo>
                    <a:pt x="0" y="0"/>
                  </a:moveTo>
                  <a:lnTo>
                    <a:pt x="7609433" y="0"/>
                  </a:lnTo>
                  <a:lnTo>
                    <a:pt x="7609433" y="812800"/>
                  </a:lnTo>
                  <a:lnTo>
                    <a:pt x="0" y="812800"/>
                  </a:lnTo>
                  <a:lnTo>
                    <a:pt x="0" y="0"/>
                  </a:lnTo>
                  <a:close/>
                </a:path>
              </a:pathLst>
            </a:custGeom>
            <a:ln>
              <a:solidFill>
                <a:schemeClr val="bg1">
                  <a:lumMod val="85000"/>
                </a:schemeClr>
              </a:solidFill>
            </a:ln>
            <a:effectLst>
              <a:outerShdw blurRad="149987" dist="127000" dir="8460000" algn="ctr" rotWithShape="0">
                <a:srgbClr val="000000">
                  <a:alpha val="20000"/>
                </a:srgbClr>
              </a:outerShdw>
            </a:effectLst>
            <a:scene3d>
              <a:camera prst="orthographicFront">
                <a:rot lat="0" lon="0" rev="0"/>
              </a:camera>
              <a:lightRig rig="contrasting" dir="t">
                <a:rot lat="0" lon="0" rev="1500000"/>
              </a:lightRig>
            </a:scene3d>
            <a:sp3d prstMaterial="metal">
              <a:bevelT w="88900" h="88900"/>
            </a:sp3d>
          </p:spPr>
          <p:style>
            <a:lnRef idx="2">
              <a:scrgbClr r="0" g="0" b="0"/>
            </a:lnRef>
            <a:fillRef idx="1">
              <a:schemeClr val="lt1">
                <a:hueOff val="0"/>
                <a:satOff val="0"/>
                <a:lumOff val="0"/>
                <a:alphaOff val="0"/>
              </a:schemeClr>
            </a:fillRef>
            <a:effectRef idx="0">
              <a:scrgbClr r="0" g="0" b="0"/>
            </a:effectRef>
            <a:fontRef idx="minor">
              <a:schemeClr val="dk1">
                <a:hueOff val="0"/>
                <a:satOff val="0"/>
                <a:lumOff val="0"/>
                <a:alphaOff val="0"/>
              </a:schemeClr>
            </a:fontRef>
          </p:style>
          <p:txBody>
            <a:bodyPr spcFirstLastPara="0" vert="horz" wrap="square" lIns="645160" tIns="91440" rIns="91440" bIns="91440" numCol="1" spcCol="1270" anchor="ctr" anchorCtr="0">
              <a:noAutofit/>
            </a:bodyPr>
            <a:lstStyle/>
            <a:p>
              <a:pPr defTabSz="1600200">
                <a:lnSpc>
                  <a:spcPct val="90000"/>
                </a:lnSpc>
                <a:spcBef>
                  <a:spcPct val="0"/>
                </a:spcBef>
                <a:spcAft>
                  <a:spcPct val="35000"/>
                </a:spcAft>
              </a:pPr>
              <a:r>
                <a:rPr lang="en-US" sz="3600">
                  <a:latin typeface="Candara" panose="020E0502030303020204" pitchFamily="34" charset="0"/>
                </a:rPr>
                <a:t>Cultures that Value Youth</a:t>
              </a:r>
            </a:p>
          </p:txBody>
        </p:sp>
        <p:sp>
          <p:nvSpPr>
            <p:cNvPr id="9" name="Oval 8"/>
            <p:cNvSpPr/>
            <p:nvPr/>
          </p:nvSpPr>
          <p:spPr>
            <a:xfrm>
              <a:off x="533400" y="2349500"/>
              <a:ext cx="1016000" cy="1016000"/>
            </a:xfrm>
            <a:prstGeom prst="ellipse">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Freeform 9"/>
            <p:cNvSpPr/>
            <p:nvPr/>
          </p:nvSpPr>
          <p:spPr>
            <a:xfrm>
              <a:off x="1022178" y="3670299"/>
              <a:ext cx="7588421" cy="812800"/>
            </a:xfrm>
            <a:custGeom>
              <a:avLst/>
              <a:gdLst>
                <a:gd name="connsiteX0" fmla="*/ 0 w 7313980"/>
                <a:gd name="connsiteY0" fmla="*/ 0 h 812800"/>
                <a:gd name="connsiteX1" fmla="*/ 7313980 w 7313980"/>
                <a:gd name="connsiteY1" fmla="*/ 0 h 812800"/>
                <a:gd name="connsiteX2" fmla="*/ 7313980 w 7313980"/>
                <a:gd name="connsiteY2" fmla="*/ 812800 h 812800"/>
                <a:gd name="connsiteX3" fmla="*/ 0 w 7313980"/>
                <a:gd name="connsiteY3" fmla="*/ 812800 h 812800"/>
                <a:gd name="connsiteX4" fmla="*/ 0 w 7313980"/>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3980" h="812800">
                  <a:moveTo>
                    <a:pt x="0" y="0"/>
                  </a:moveTo>
                  <a:lnTo>
                    <a:pt x="7313980" y="0"/>
                  </a:lnTo>
                  <a:lnTo>
                    <a:pt x="7313980" y="812800"/>
                  </a:lnTo>
                  <a:lnTo>
                    <a:pt x="0" y="812800"/>
                  </a:lnTo>
                  <a:lnTo>
                    <a:pt x="0" y="0"/>
                  </a:lnTo>
                  <a:close/>
                </a:path>
              </a:pathLst>
            </a:custGeom>
            <a:ln>
              <a:solidFill>
                <a:schemeClr val="bg1">
                  <a:lumMod val="85000"/>
                </a:schemeClr>
              </a:solidFill>
            </a:ln>
            <a:effectLst>
              <a:outerShdw blurRad="149987" dist="127000" dir="8460000" algn="ctr" rotWithShape="0">
                <a:srgbClr val="000000">
                  <a:alpha val="20000"/>
                </a:srgbClr>
              </a:outerShdw>
            </a:effectLst>
            <a:scene3d>
              <a:camera prst="orthographicFront">
                <a:rot lat="0" lon="0" rev="0"/>
              </a:camera>
              <a:lightRig rig="contrasting" dir="t">
                <a:rot lat="0" lon="0" rev="1500000"/>
              </a:lightRig>
            </a:scene3d>
            <a:sp3d prstMaterial="metal">
              <a:bevelT w="88900" h="88900"/>
            </a:sp3d>
          </p:spPr>
          <p:style>
            <a:lnRef idx="2">
              <a:scrgbClr r="0" g="0" b="0"/>
            </a:lnRef>
            <a:fillRef idx="1">
              <a:schemeClr val="lt1">
                <a:hueOff val="0"/>
                <a:satOff val="0"/>
                <a:lumOff val="0"/>
                <a:alphaOff val="0"/>
              </a:schemeClr>
            </a:fillRef>
            <a:effectRef idx="0">
              <a:scrgbClr r="0" g="0" b="0"/>
            </a:effectRef>
            <a:fontRef idx="minor">
              <a:schemeClr val="dk1">
                <a:hueOff val="0"/>
                <a:satOff val="0"/>
                <a:lumOff val="0"/>
                <a:alphaOff val="0"/>
              </a:schemeClr>
            </a:fontRef>
          </p:style>
          <p:txBody>
            <a:bodyPr spcFirstLastPara="0" vert="horz" wrap="square" lIns="645160" tIns="91440" rIns="91440" bIns="91440" numCol="1" spcCol="1270" anchor="ctr" anchorCtr="0">
              <a:noAutofit/>
            </a:bodyPr>
            <a:lstStyle/>
            <a:p>
              <a:pPr defTabSz="1600200">
                <a:lnSpc>
                  <a:spcPct val="90000"/>
                </a:lnSpc>
                <a:spcBef>
                  <a:spcPct val="0"/>
                </a:spcBef>
                <a:spcAft>
                  <a:spcPct val="35000"/>
                </a:spcAft>
              </a:pPr>
              <a:r>
                <a:rPr lang="en-US" sz="3600">
                  <a:latin typeface="Candara" panose="020E0502030303020204" pitchFamily="34" charset="0"/>
                </a:rPr>
                <a:t>Cultures that Value Seniority</a:t>
              </a:r>
            </a:p>
          </p:txBody>
        </p:sp>
        <p:sp>
          <p:nvSpPr>
            <p:cNvPr id="11" name="Oval 10"/>
            <p:cNvSpPr/>
            <p:nvPr/>
          </p:nvSpPr>
          <p:spPr>
            <a:xfrm>
              <a:off x="533400" y="3568699"/>
              <a:ext cx="1016000" cy="1016000"/>
            </a:xfrm>
            <a:prstGeom prst="ellipse">
              <a:avLst/>
            </a:prstGeom>
            <a:solidFill>
              <a:srgbClr val="F7964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2" name="Freeform 11"/>
            <p:cNvSpPr/>
            <p:nvPr/>
          </p:nvSpPr>
          <p:spPr>
            <a:xfrm>
              <a:off x="1022179" y="4889500"/>
              <a:ext cx="7588421" cy="812800"/>
            </a:xfrm>
            <a:custGeom>
              <a:avLst/>
              <a:gdLst>
                <a:gd name="connsiteX0" fmla="*/ 0 w 7609433"/>
                <a:gd name="connsiteY0" fmla="*/ 0 h 812800"/>
                <a:gd name="connsiteX1" fmla="*/ 7609433 w 7609433"/>
                <a:gd name="connsiteY1" fmla="*/ 0 h 812800"/>
                <a:gd name="connsiteX2" fmla="*/ 7609433 w 7609433"/>
                <a:gd name="connsiteY2" fmla="*/ 812800 h 812800"/>
                <a:gd name="connsiteX3" fmla="*/ 0 w 7609433"/>
                <a:gd name="connsiteY3" fmla="*/ 812800 h 812800"/>
                <a:gd name="connsiteX4" fmla="*/ 0 w 7609433"/>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9433" h="812800">
                  <a:moveTo>
                    <a:pt x="0" y="0"/>
                  </a:moveTo>
                  <a:lnTo>
                    <a:pt x="7609433" y="0"/>
                  </a:lnTo>
                  <a:lnTo>
                    <a:pt x="7609433" y="812800"/>
                  </a:lnTo>
                  <a:lnTo>
                    <a:pt x="0" y="812800"/>
                  </a:lnTo>
                  <a:lnTo>
                    <a:pt x="0" y="0"/>
                  </a:lnTo>
                  <a:close/>
                </a:path>
              </a:pathLst>
            </a:custGeom>
            <a:ln>
              <a:solidFill>
                <a:schemeClr val="bg1">
                  <a:lumMod val="85000"/>
                </a:schemeClr>
              </a:solidFill>
            </a:ln>
            <a:effectLst>
              <a:outerShdw blurRad="149987" dist="127000" dir="8460000" algn="ctr" rotWithShape="0">
                <a:srgbClr val="000000">
                  <a:alpha val="20000"/>
                </a:srgbClr>
              </a:outerShdw>
            </a:effectLst>
            <a:scene3d>
              <a:camera prst="orthographicFront">
                <a:rot lat="0" lon="0" rev="0"/>
              </a:camera>
              <a:lightRig rig="contrasting" dir="t">
                <a:rot lat="0" lon="0" rev="1500000"/>
              </a:lightRig>
            </a:scene3d>
            <a:sp3d prstMaterial="metal">
              <a:bevelT w="88900" h="88900"/>
            </a:sp3d>
          </p:spPr>
          <p:style>
            <a:lnRef idx="2">
              <a:scrgbClr r="0" g="0" b="0"/>
            </a:lnRef>
            <a:fillRef idx="1">
              <a:schemeClr val="lt1">
                <a:hueOff val="0"/>
                <a:satOff val="0"/>
                <a:lumOff val="0"/>
                <a:alphaOff val="0"/>
              </a:schemeClr>
            </a:fillRef>
            <a:effectRef idx="0">
              <a:scrgbClr r="0" g="0" b="0"/>
            </a:effectRef>
            <a:fontRef idx="minor">
              <a:schemeClr val="dk1">
                <a:hueOff val="0"/>
                <a:satOff val="0"/>
                <a:lumOff val="0"/>
                <a:alphaOff val="0"/>
              </a:schemeClr>
            </a:fontRef>
          </p:style>
          <p:txBody>
            <a:bodyPr spcFirstLastPara="0" vert="horz" wrap="square" lIns="645160" tIns="91440" rIns="91440" bIns="91440" numCol="1" spcCol="1270" anchor="ctr" anchorCtr="0">
              <a:noAutofit/>
            </a:bodyPr>
            <a:lstStyle/>
            <a:p>
              <a:pPr defTabSz="1600200">
                <a:lnSpc>
                  <a:spcPct val="90000"/>
                </a:lnSpc>
                <a:spcBef>
                  <a:spcPct val="0"/>
                </a:spcBef>
                <a:spcAft>
                  <a:spcPct val="35000"/>
                </a:spcAft>
              </a:pPr>
              <a:r>
                <a:rPr lang="en-US" sz="3600">
                  <a:latin typeface="Candara" panose="020E0502030303020204" pitchFamily="34" charset="0"/>
                </a:rPr>
                <a:t>Cultures with Multiple Generations</a:t>
              </a:r>
            </a:p>
          </p:txBody>
        </p:sp>
        <p:sp>
          <p:nvSpPr>
            <p:cNvPr id="13" name="Oval 12"/>
            <p:cNvSpPr/>
            <p:nvPr/>
          </p:nvSpPr>
          <p:spPr>
            <a:xfrm>
              <a:off x="533400" y="4787900"/>
              <a:ext cx="1016000" cy="1016000"/>
            </a:xfrm>
            <a:prstGeom prst="ellipse">
              <a:avLst/>
            </a:prstGeom>
            <a:solidFill>
              <a:srgbClr val="F7964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rgbClr r="0" g="0" b="0"/>
            </a:fillRef>
            <a:effectRef idx="0">
              <a:scrgbClr r="0" g="0" b="0"/>
            </a:effectRef>
            <a:fontRef idx="minor">
              <a:schemeClr val="dk1">
                <a:hueOff val="0"/>
                <a:satOff val="0"/>
                <a:lumOff val="0"/>
                <a:alphaOff val="0"/>
              </a:schemeClr>
            </a:fontRef>
          </p:style>
        </p:sp>
      </p:grpSp>
    </p:spTree>
    <p:extLst>
      <p:ext uri="{BB962C8B-B14F-4D97-AF65-F5344CB8AC3E}">
        <p14:creationId xmlns:p14="http://schemas.microsoft.com/office/powerpoint/2010/main" val="1171869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solidFill>
          <a:ln w="9525">
            <a:solidFill>
              <a:srgbClr val="292929"/>
            </a:solidFill>
          </a:ln>
        </p:spPr>
        <p:txBody>
          <a:bodyPr>
            <a:normAutofit fontScale="90000"/>
          </a:bodyPr>
          <a:lstStyle/>
          <a:p>
            <a:r>
              <a:rPr lang="en-US" sz="5400">
                <a:solidFill>
                  <a:schemeClr val="bg1"/>
                </a:solidFill>
              </a:rPr>
              <a:t>Learning Objectives </a:t>
            </a:r>
            <a:r>
              <a:rPr lang="en-US" sz="2400">
                <a:solidFill>
                  <a:schemeClr val="bg1"/>
                </a:solidFill>
              </a:rPr>
              <a:t>(1 of 2)</a:t>
            </a:r>
          </a:p>
        </p:txBody>
      </p:sp>
      <p:sp>
        <p:nvSpPr>
          <p:cNvPr id="4" name="Date Placeholder 3"/>
          <p:cNvSpPr>
            <a:spLocks noGrp="1"/>
          </p:cNvSpPr>
          <p:nvPr>
            <p:ph type="dt" sz="half" idx="10"/>
          </p:nvPr>
        </p:nvSpPr>
        <p:spPr/>
        <p:txBody>
          <a:bodyPr/>
          <a:lstStyle/>
          <a:p>
            <a:pPr>
              <a:defRPr/>
            </a:pPr>
            <a:r>
              <a:rPr lang="en-US"/>
              <a:t>Copyright © 2017 Pearson Education, Ltd.</a:t>
            </a:r>
          </a:p>
        </p:txBody>
      </p:sp>
      <p:sp>
        <p:nvSpPr>
          <p:cNvPr id="3" name="Content Placeholder 2"/>
          <p:cNvSpPr>
            <a:spLocks noGrp="1"/>
          </p:cNvSpPr>
          <p:nvPr>
            <p:ph idx="1"/>
          </p:nvPr>
        </p:nvSpPr>
        <p:spPr>
          <a:xfrm>
            <a:off x="2220570" y="2245926"/>
            <a:ext cx="7716644" cy="3661547"/>
          </a:xfrm>
        </p:spPr>
        <p:txBody>
          <a:bodyPr/>
          <a:lstStyle/>
          <a:p>
            <a:pPr marL="514350" indent="-514350">
              <a:spcBef>
                <a:spcPts val="600"/>
              </a:spcBef>
              <a:buFont typeface="+mj-lt"/>
              <a:buAutoNum type="arabicPeriod"/>
            </a:pPr>
            <a:r>
              <a:rPr lang="en-US" b="0"/>
              <a:t>Discuss the opportunities and challenges of intercultural communication.</a:t>
            </a:r>
          </a:p>
          <a:p>
            <a:pPr marL="514350" indent="-514350">
              <a:spcBef>
                <a:spcPts val="600"/>
              </a:spcBef>
              <a:buFont typeface="+mj-lt"/>
              <a:buAutoNum type="arabicPeriod"/>
            </a:pPr>
            <a:r>
              <a:rPr lang="en-US"/>
              <a:t>Define </a:t>
            </a:r>
            <a:r>
              <a:rPr lang="en-US" i="1"/>
              <a:t>culture</a:t>
            </a:r>
            <a:r>
              <a:rPr lang="en-US"/>
              <a:t>, explain how culture is learned, and define </a:t>
            </a:r>
            <a:r>
              <a:rPr lang="en-US" i="1"/>
              <a:t>ethnocentrism</a:t>
            </a:r>
            <a:r>
              <a:rPr lang="en-US"/>
              <a:t> and </a:t>
            </a:r>
            <a:r>
              <a:rPr lang="en-US" i="1"/>
              <a:t>stereotyping</a:t>
            </a:r>
            <a:r>
              <a:rPr lang="en-US"/>
              <a:t>.</a:t>
            </a:r>
          </a:p>
          <a:p>
            <a:pPr marL="514350" indent="-514350">
              <a:spcBef>
                <a:spcPts val="600"/>
              </a:spcBef>
              <a:buFont typeface="+mj-lt"/>
              <a:buAutoNum type="arabicPeriod"/>
            </a:pPr>
            <a:r>
              <a:rPr lang="en-US" b="0"/>
              <a:t>Explain the importance of recognizing cultural variations, and list eight categories of cultural differences.</a:t>
            </a:r>
          </a:p>
        </p:txBody>
      </p:sp>
      <p:sp>
        <p:nvSpPr>
          <p:cNvPr id="5" name="Slide Number Placeholder 4"/>
          <p:cNvSpPr>
            <a:spLocks noGrp="1"/>
          </p:cNvSpPr>
          <p:nvPr>
            <p:ph type="sldNum" sz="quarter" idx="4294967295"/>
          </p:nvPr>
        </p:nvSpPr>
        <p:spPr>
          <a:xfrm>
            <a:off x="0" y="6356350"/>
            <a:ext cx="4114800" cy="365125"/>
          </a:xfrm>
        </p:spPr>
        <p:txBody>
          <a:bodyPr/>
          <a:lstStyle/>
          <a:p>
            <a:pPr>
              <a:defRPr/>
            </a:pPr>
            <a:r>
              <a:rPr lang="en-US"/>
              <a:t>Chapter 3 - </a:t>
            </a:r>
            <a:fld id="{E26332C7-8112-4A64-A2F0-1F34F3618770}" type="slidenum">
              <a:rPr lang="en-US" smtClean="0"/>
              <a:pPr>
                <a:defRPr/>
              </a:pPr>
              <a:t>3</a:t>
            </a:fld>
            <a:endParaRPr lang="en-US"/>
          </a:p>
        </p:txBody>
      </p:sp>
      <p:sp>
        <p:nvSpPr>
          <p:cNvPr id="8" name="Rectangle 7"/>
          <p:cNvSpPr/>
          <p:nvPr/>
        </p:nvSpPr>
        <p:spPr bwMode="auto">
          <a:xfrm>
            <a:off x="1981200" y="1981200"/>
            <a:ext cx="8229600" cy="4191000"/>
          </a:xfrm>
          <a:prstGeom prst="rect">
            <a:avLst/>
          </a:prstGeom>
          <a:no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buFont typeface="Arial" pitchFamily="34" charset="0"/>
              <a:buChar char="•"/>
            </a:pPr>
            <a:endParaRPr lang="en-US" sz="2800">
              <a:latin typeface="Times New Roman" pitchFamily="18" charset="0"/>
            </a:endParaRPr>
          </a:p>
        </p:txBody>
      </p:sp>
    </p:spTree>
    <p:extLst>
      <p:ext uri="{BB962C8B-B14F-4D97-AF65-F5344CB8AC3E}">
        <p14:creationId xmlns:p14="http://schemas.microsoft.com/office/powerpoint/2010/main" val="31342700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Ageism </a:t>
            </a:r>
          </a:p>
        </p:txBody>
      </p:sp>
      <p:sp>
        <p:nvSpPr>
          <p:cNvPr id="3" name="Date Placeholder 2"/>
          <p:cNvSpPr>
            <a:spLocks noGrp="1"/>
          </p:cNvSpPr>
          <p:nvPr>
            <p:ph type="dt" sz="half" idx="10"/>
          </p:nvPr>
        </p:nvSpPr>
        <p:spPr/>
        <p:txBody>
          <a:bodyPr/>
          <a:lstStyle/>
          <a:p>
            <a:pPr>
              <a:defRPr/>
            </a:pPr>
            <a:r>
              <a:rPr lang="en-US"/>
              <a:t>Copyright © 2017 Pearson Education, Ltd.</a:t>
            </a:r>
          </a:p>
        </p:txBody>
      </p:sp>
      <p:sp>
        <p:nvSpPr>
          <p:cNvPr id="6" name="Content Placeholder 5"/>
          <p:cNvSpPr>
            <a:spLocks noGrp="1"/>
          </p:cNvSpPr>
          <p:nvPr>
            <p:ph idx="1"/>
          </p:nvPr>
        </p:nvSpPr>
        <p:spPr/>
        <p:txBody>
          <a:bodyPr/>
          <a:lstStyle/>
          <a:p>
            <a:endParaRPr lang="en-US"/>
          </a:p>
        </p:txBody>
      </p:sp>
      <p:sp>
        <p:nvSpPr>
          <p:cNvPr id="4" name="Slide Number Placeholder 3"/>
          <p:cNvSpPr>
            <a:spLocks noGrp="1"/>
          </p:cNvSpPr>
          <p:nvPr>
            <p:ph type="sldNum" sz="quarter" idx="4294967295"/>
          </p:nvPr>
        </p:nvSpPr>
        <p:spPr>
          <a:xfrm>
            <a:off x="9448800" y="6356350"/>
            <a:ext cx="2743200" cy="365125"/>
          </a:xfrm>
        </p:spPr>
        <p:txBody>
          <a:bodyPr/>
          <a:lstStyle/>
          <a:p>
            <a:pPr>
              <a:defRPr/>
            </a:pPr>
            <a:r>
              <a:rPr lang="en-US"/>
              <a:t>Chapter 3 - </a:t>
            </a:r>
            <a:fld id="{CB5A7B57-FDA6-471D-8D9D-314090741BB6}" type="slidenum">
              <a:rPr lang="en-US" smtClean="0"/>
              <a:pPr>
                <a:defRPr/>
              </a:pPr>
              <a:t>30</a:t>
            </a:fld>
            <a:endParaRPr lang="en-US"/>
          </a:p>
        </p:txBody>
      </p:sp>
      <p:pic>
        <p:nvPicPr>
          <p:cNvPr id="5" name="Picture 4"/>
          <p:cNvPicPr>
            <a:picLocks noChangeAspect="1"/>
          </p:cNvPicPr>
          <p:nvPr/>
        </p:nvPicPr>
        <p:blipFill>
          <a:blip r:embed="rId2"/>
          <a:stretch>
            <a:fillRect/>
          </a:stretch>
        </p:blipFill>
        <p:spPr>
          <a:xfrm>
            <a:off x="1981200" y="2001864"/>
            <a:ext cx="8231328" cy="4017936"/>
          </a:xfrm>
          <a:prstGeom prst="rect">
            <a:avLst/>
          </a:prstGeom>
        </p:spPr>
      </p:pic>
    </p:spTree>
    <p:extLst>
      <p:ext uri="{BB962C8B-B14F-4D97-AF65-F5344CB8AC3E}">
        <p14:creationId xmlns:p14="http://schemas.microsoft.com/office/powerpoint/2010/main" val="31218152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a:ln>
            <a:solidFill>
              <a:srgbClr val="292929"/>
            </a:solidFill>
          </a:ln>
          <a:effectLst/>
        </p:spPr>
        <p:txBody>
          <a:bodyPr/>
          <a:lstStyle/>
          <a:p>
            <a:r>
              <a:rPr lang="en-US">
                <a:solidFill>
                  <a:schemeClr val="bg1"/>
                </a:solidFill>
              </a:rPr>
              <a:t>Gender Differences</a:t>
            </a:r>
          </a:p>
        </p:txBody>
      </p:sp>
      <p:sp>
        <p:nvSpPr>
          <p:cNvPr id="3" name="Date Placeholder 2"/>
          <p:cNvSpPr>
            <a:spLocks noGrp="1"/>
          </p:cNvSpPr>
          <p:nvPr>
            <p:ph type="dt" sz="half" idx="10"/>
          </p:nvPr>
        </p:nvSpPr>
        <p:spPr/>
        <p:txBody>
          <a:bodyPr/>
          <a:lstStyle/>
          <a:p>
            <a:pPr>
              <a:defRPr/>
            </a:pPr>
            <a:r>
              <a:rPr lang="en-US"/>
              <a:t>Copyright © 2017 Pearson Education, Ltd.</a:t>
            </a:r>
          </a:p>
        </p:txBody>
      </p:sp>
      <p:sp>
        <p:nvSpPr>
          <p:cNvPr id="5" name="Content Placeholder 4"/>
          <p:cNvSpPr>
            <a:spLocks noGrp="1"/>
          </p:cNvSpPr>
          <p:nvPr>
            <p:ph idx="1"/>
          </p:nvPr>
        </p:nvSpPr>
        <p:spPr/>
        <p:txBody>
          <a:bodyPr/>
          <a:lstStyle/>
          <a:p>
            <a:endParaRPr lang="en-US"/>
          </a:p>
        </p:txBody>
      </p:sp>
      <p:sp>
        <p:nvSpPr>
          <p:cNvPr id="4" name="Slide Number Placeholder 3"/>
          <p:cNvSpPr>
            <a:spLocks noGrp="1"/>
          </p:cNvSpPr>
          <p:nvPr>
            <p:ph type="sldNum" sz="quarter" idx="4294967295"/>
          </p:nvPr>
        </p:nvSpPr>
        <p:spPr>
          <a:xfrm>
            <a:off x="9448800" y="6356350"/>
            <a:ext cx="2743200" cy="365125"/>
          </a:xfrm>
        </p:spPr>
        <p:txBody>
          <a:bodyPr/>
          <a:lstStyle/>
          <a:p>
            <a:pPr>
              <a:defRPr/>
            </a:pPr>
            <a:r>
              <a:rPr lang="en-US"/>
              <a:t>Chapter 3 - </a:t>
            </a:r>
            <a:fld id="{CD57E1C3-DFC8-45F6-A07B-1135F8A855B9}" type="slidenum">
              <a:rPr lang="en-US" smtClean="0"/>
              <a:pPr>
                <a:defRPr/>
              </a:pPr>
              <a:t>31</a:t>
            </a:fld>
            <a:endParaRPr lang="en-US"/>
          </a:p>
        </p:txBody>
      </p:sp>
      <p:grpSp>
        <p:nvGrpSpPr>
          <p:cNvPr id="6" name="Group 5"/>
          <p:cNvGrpSpPr/>
          <p:nvPr/>
        </p:nvGrpSpPr>
        <p:grpSpPr>
          <a:xfrm>
            <a:off x="2133600" y="2146300"/>
            <a:ext cx="7924800" cy="3860800"/>
            <a:chOff x="609600" y="2146300"/>
            <a:chExt cx="7924800" cy="3860800"/>
          </a:xfrm>
        </p:grpSpPr>
        <p:sp>
          <p:nvSpPr>
            <p:cNvPr id="8" name="Rectangle 7"/>
            <p:cNvSpPr/>
            <p:nvPr/>
          </p:nvSpPr>
          <p:spPr>
            <a:xfrm>
              <a:off x="609600" y="2146300"/>
              <a:ext cx="7924800" cy="3860800"/>
            </a:xfrm>
            <a:prstGeom prst="rect">
              <a:avLst/>
            </a:prstGeom>
            <a:ln w="9525">
              <a:noFill/>
            </a:ln>
          </p:spPr>
        </p:sp>
        <p:sp>
          <p:nvSpPr>
            <p:cNvPr id="9" name="Rectangle 8"/>
            <p:cNvSpPr/>
            <p:nvPr/>
          </p:nvSpPr>
          <p:spPr>
            <a:xfrm>
              <a:off x="609601" y="2609880"/>
              <a:ext cx="7924799" cy="730800"/>
            </a:xfrm>
            <a:prstGeom prst="rect">
              <a:avLst/>
            </a:prstGeom>
            <a:solidFill>
              <a:schemeClr val="bg1"/>
            </a:solidFill>
            <a:ln>
              <a:noFill/>
            </a:ln>
            <a:effectLst/>
            <a:scene3d>
              <a:camera prst="orthographicFront">
                <a:rot lat="0" lon="0" rev="0"/>
              </a:camera>
              <a:lightRig rig="chilly" dir="t">
                <a:rot lat="0" lon="0" rev="18480000"/>
              </a:lightRig>
            </a:scene3d>
            <a:sp3d z="300000" prstMaterial="clear">
              <a:bevelT h="63500"/>
            </a:sp3d>
          </p:spPr>
          <p:style>
            <a:lnRef idx="0">
              <a:scrgbClr r="0" g="0" b="0"/>
            </a:lnRef>
            <a:fillRef idx="1">
              <a:scrgbClr r="0" g="0" b="0"/>
            </a:fillRef>
            <a:effectRef idx="0">
              <a:scrgbClr r="0" g="0" b="0"/>
            </a:effectRef>
            <a:fontRef idx="minor">
              <a:schemeClr val="dk1">
                <a:hueOff val="0"/>
                <a:satOff val="0"/>
                <a:lumOff val="0"/>
                <a:alphaOff val="0"/>
              </a:schemeClr>
            </a:fontRef>
          </p:style>
        </p:sp>
        <p:sp>
          <p:nvSpPr>
            <p:cNvPr id="10" name="Freeform 9"/>
            <p:cNvSpPr/>
            <p:nvPr/>
          </p:nvSpPr>
          <p:spPr>
            <a:xfrm>
              <a:off x="1036320" y="2181839"/>
              <a:ext cx="7071360" cy="856080"/>
            </a:xfrm>
            <a:custGeom>
              <a:avLst/>
              <a:gdLst>
                <a:gd name="connsiteX0" fmla="*/ 0 w 6766558"/>
                <a:gd name="connsiteY0" fmla="*/ 142683 h 856080"/>
                <a:gd name="connsiteX1" fmla="*/ 142683 w 6766558"/>
                <a:gd name="connsiteY1" fmla="*/ 0 h 856080"/>
                <a:gd name="connsiteX2" fmla="*/ 6623875 w 6766558"/>
                <a:gd name="connsiteY2" fmla="*/ 0 h 856080"/>
                <a:gd name="connsiteX3" fmla="*/ 6766558 w 6766558"/>
                <a:gd name="connsiteY3" fmla="*/ 142683 h 856080"/>
                <a:gd name="connsiteX4" fmla="*/ 6766558 w 6766558"/>
                <a:gd name="connsiteY4" fmla="*/ 713397 h 856080"/>
                <a:gd name="connsiteX5" fmla="*/ 6623875 w 6766558"/>
                <a:gd name="connsiteY5" fmla="*/ 856080 h 856080"/>
                <a:gd name="connsiteX6" fmla="*/ 142683 w 6766558"/>
                <a:gd name="connsiteY6" fmla="*/ 856080 h 856080"/>
                <a:gd name="connsiteX7" fmla="*/ 0 w 6766558"/>
                <a:gd name="connsiteY7" fmla="*/ 713397 h 856080"/>
                <a:gd name="connsiteX8" fmla="*/ 0 w 6766558"/>
                <a:gd name="connsiteY8" fmla="*/ 142683 h 8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6558" h="856080">
                  <a:moveTo>
                    <a:pt x="0" y="142683"/>
                  </a:moveTo>
                  <a:cubicBezTo>
                    <a:pt x="0" y="63881"/>
                    <a:pt x="63881" y="0"/>
                    <a:pt x="142683" y="0"/>
                  </a:cubicBezTo>
                  <a:lnTo>
                    <a:pt x="6623875" y="0"/>
                  </a:lnTo>
                  <a:cubicBezTo>
                    <a:pt x="6702677" y="0"/>
                    <a:pt x="6766558" y="63881"/>
                    <a:pt x="6766558" y="142683"/>
                  </a:cubicBezTo>
                  <a:lnTo>
                    <a:pt x="6766558" y="713397"/>
                  </a:lnTo>
                  <a:cubicBezTo>
                    <a:pt x="6766558" y="792199"/>
                    <a:pt x="6702677" y="856080"/>
                    <a:pt x="6623875" y="856080"/>
                  </a:cubicBezTo>
                  <a:lnTo>
                    <a:pt x="142683" y="856080"/>
                  </a:lnTo>
                  <a:cubicBezTo>
                    <a:pt x="63881" y="856080"/>
                    <a:pt x="0" y="792199"/>
                    <a:pt x="0" y="713397"/>
                  </a:cubicBezTo>
                  <a:lnTo>
                    <a:pt x="0" y="142683"/>
                  </a:lnTo>
                  <a:close/>
                </a:path>
              </a:pathLst>
            </a:custGeom>
            <a:solidFill>
              <a:schemeClr val="bg1"/>
            </a:solidFill>
            <a:ln>
              <a:solidFill>
                <a:schemeClr val="bg1">
                  <a:lumMod val="85000"/>
                </a:schemeClr>
              </a:solidFill>
            </a:ln>
            <a:effectLst>
              <a:outerShdw blurRad="149987" dist="177800" dir="8460000" algn="ctr" rotWithShape="0">
                <a:srgbClr val="000000">
                  <a:alpha val="20000"/>
                </a:srgbClr>
              </a:outerShdw>
            </a:effectLst>
            <a:scene3d>
              <a:camera prst="orthographicFront">
                <a:rot lat="0" lon="0" rev="0"/>
              </a:camera>
              <a:lightRig rig="contrasting" dir="t">
                <a:rot lat="0" lon="0" rev="1500000"/>
              </a:lightRig>
            </a:scene3d>
            <a:sp3d prstMaterial="metal">
              <a:bevelT w="88900" h="88900"/>
            </a:sp3d>
          </p:spPr>
          <p:style>
            <a:lnRef idx="0">
              <a:scrgbClr r="0" g="0" b="0"/>
            </a:lnRef>
            <a:fillRef idx="1">
              <a:scrgbClr r="0" g="0" b="0"/>
            </a:fillRef>
            <a:effectRef idx="2">
              <a:scrgbClr r="0" g="0" b="0"/>
            </a:effectRef>
            <a:fontRef idx="minor">
              <a:schemeClr val="dk1">
                <a:hueOff val="0"/>
                <a:satOff val="0"/>
                <a:lumOff val="0"/>
                <a:alphaOff val="0"/>
              </a:schemeClr>
            </a:fontRef>
          </p:style>
          <p:txBody>
            <a:bodyPr spcFirstLastPara="0" vert="horz" wrap="square" lIns="251467" tIns="41790" rIns="251467" bIns="41790" numCol="1" spcCol="1270" anchor="ctr" anchorCtr="0">
              <a:noAutofit/>
            </a:bodyPr>
            <a:lstStyle/>
            <a:p>
              <a:pPr algn="ctr" defTabSz="1600200">
                <a:lnSpc>
                  <a:spcPct val="90000"/>
                </a:lnSpc>
                <a:spcBef>
                  <a:spcPct val="0"/>
                </a:spcBef>
                <a:spcAft>
                  <a:spcPct val="35000"/>
                </a:spcAft>
              </a:pPr>
              <a:r>
                <a:rPr lang="en-US" sz="3600">
                  <a:latin typeface="Candara" panose="020E0502030303020204" pitchFamily="34" charset="0"/>
                </a:rPr>
                <a:t>Perception of Men and Women</a:t>
              </a:r>
            </a:p>
          </p:txBody>
        </p:sp>
        <p:sp>
          <p:nvSpPr>
            <p:cNvPr id="11" name="Rectangle 10"/>
            <p:cNvSpPr/>
            <p:nvPr/>
          </p:nvSpPr>
          <p:spPr>
            <a:xfrm>
              <a:off x="609601" y="3925319"/>
              <a:ext cx="7924799" cy="730800"/>
            </a:xfrm>
            <a:prstGeom prst="rect">
              <a:avLst/>
            </a:prstGeom>
            <a:solidFill>
              <a:schemeClr val="bg1"/>
            </a:solidFill>
            <a:ln>
              <a:noFill/>
            </a:ln>
            <a:effectLst/>
            <a:scene3d>
              <a:camera prst="orthographicFront">
                <a:rot lat="0" lon="0" rev="0"/>
              </a:camera>
              <a:lightRig rig="chilly" dir="t">
                <a:rot lat="0" lon="0" rev="18480000"/>
              </a:lightRig>
            </a:scene3d>
            <a:sp3d z="300000" prstMaterial="clear">
              <a:bevelT h="63500"/>
            </a:sp3d>
          </p:spPr>
          <p:style>
            <a:lnRef idx="0">
              <a:scrgbClr r="0" g="0" b="0"/>
            </a:lnRef>
            <a:fillRef idx="1">
              <a:scrgbClr r="0" g="0" b="0"/>
            </a:fillRef>
            <a:effectRef idx="0">
              <a:scrgbClr r="0" g="0" b="0"/>
            </a:effectRef>
            <a:fontRef idx="minor">
              <a:schemeClr val="dk1">
                <a:hueOff val="0"/>
                <a:satOff val="0"/>
                <a:lumOff val="0"/>
                <a:alphaOff val="0"/>
              </a:schemeClr>
            </a:fontRef>
          </p:style>
        </p:sp>
        <p:sp>
          <p:nvSpPr>
            <p:cNvPr id="12" name="Freeform 11"/>
            <p:cNvSpPr/>
            <p:nvPr/>
          </p:nvSpPr>
          <p:spPr>
            <a:xfrm>
              <a:off x="1036320" y="3497279"/>
              <a:ext cx="7071360" cy="856080"/>
            </a:xfrm>
            <a:custGeom>
              <a:avLst/>
              <a:gdLst>
                <a:gd name="connsiteX0" fmla="*/ 0 w 6766558"/>
                <a:gd name="connsiteY0" fmla="*/ 142683 h 856080"/>
                <a:gd name="connsiteX1" fmla="*/ 142683 w 6766558"/>
                <a:gd name="connsiteY1" fmla="*/ 0 h 856080"/>
                <a:gd name="connsiteX2" fmla="*/ 6623875 w 6766558"/>
                <a:gd name="connsiteY2" fmla="*/ 0 h 856080"/>
                <a:gd name="connsiteX3" fmla="*/ 6766558 w 6766558"/>
                <a:gd name="connsiteY3" fmla="*/ 142683 h 856080"/>
                <a:gd name="connsiteX4" fmla="*/ 6766558 w 6766558"/>
                <a:gd name="connsiteY4" fmla="*/ 713397 h 856080"/>
                <a:gd name="connsiteX5" fmla="*/ 6623875 w 6766558"/>
                <a:gd name="connsiteY5" fmla="*/ 856080 h 856080"/>
                <a:gd name="connsiteX6" fmla="*/ 142683 w 6766558"/>
                <a:gd name="connsiteY6" fmla="*/ 856080 h 856080"/>
                <a:gd name="connsiteX7" fmla="*/ 0 w 6766558"/>
                <a:gd name="connsiteY7" fmla="*/ 713397 h 856080"/>
                <a:gd name="connsiteX8" fmla="*/ 0 w 6766558"/>
                <a:gd name="connsiteY8" fmla="*/ 142683 h 8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6558" h="856080">
                  <a:moveTo>
                    <a:pt x="0" y="142683"/>
                  </a:moveTo>
                  <a:cubicBezTo>
                    <a:pt x="0" y="63881"/>
                    <a:pt x="63881" y="0"/>
                    <a:pt x="142683" y="0"/>
                  </a:cubicBezTo>
                  <a:lnTo>
                    <a:pt x="6623875" y="0"/>
                  </a:lnTo>
                  <a:cubicBezTo>
                    <a:pt x="6702677" y="0"/>
                    <a:pt x="6766558" y="63881"/>
                    <a:pt x="6766558" y="142683"/>
                  </a:cubicBezTo>
                  <a:lnTo>
                    <a:pt x="6766558" y="713397"/>
                  </a:lnTo>
                  <a:cubicBezTo>
                    <a:pt x="6766558" y="792199"/>
                    <a:pt x="6702677" y="856080"/>
                    <a:pt x="6623875" y="856080"/>
                  </a:cubicBezTo>
                  <a:lnTo>
                    <a:pt x="142683" y="856080"/>
                  </a:lnTo>
                  <a:cubicBezTo>
                    <a:pt x="63881" y="856080"/>
                    <a:pt x="0" y="792199"/>
                    <a:pt x="0" y="713397"/>
                  </a:cubicBezTo>
                  <a:lnTo>
                    <a:pt x="0" y="142683"/>
                  </a:lnTo>
                  <a:close/>
                </a:path>
              </a:pathLst>
            </a:custGeom>
            <a:solidFill>
              <a:schemeClr val="bg1"/>
            </a:solidFill>
            <a:ln>
              <a:solidFill>
                <a:schemeClr val="bg1">
                  <a:lumMod val="85000"/>
                </a:schemeClr>
              </a:solidFill>
            </a:ln>
            <a:effectLst>
              <a:outerShdw blurRad="149987" dist="177800" dir="8460000" algn="ctr" rotWithShape="0">
                <a:srgbClr val="000000">
                  <a:alpha val="20000"/>
                </a:srgbClr>
              </a:outerShdw>
            </a:effectLst>
            <a:scene3d>
              <a:camera prst="orthographicFront">
                <a:rot lat="0" lon="0" rev="0"/>
              </a:camera>
              <a:lightRig rig="contrasting" dir="t">
                <a:rot lat="0" lon="0" rev="1500000"/>
              </a:lightRig>
            </a:scene3d>
            <a:sp3d prstMaterial="metal">
              <a:bevelT w="88900" h="88900"/>
            </a:sp3d>
          </p:spPr>
          <p:style>
            <a:lnRef idx="0">
              <a:scrgbClr r="0" g="0" b="0"/>
            </a:lnRef>
            <a:fillRef idx="1">
              <a:scrgbClr r="0" g="0" b="0"/>
            </a:fillRef>
            <a:effectRef idx="2">
              <a:scrgbClr r="0" g="0" b="0"/>
            </a:effectRef>
            <a:fontRef idx="minor">
              <a:schemeClr val="dk1">
                <a:hueOff val="0"/>
                <a:satOff val="0"/>
                <a:lumOff val="0"/>
                <a:alphaOff val="0"/>
              </a:schemeClr>
            </a:fontRef>
          </p:style>
          <p:txBody>
            <a:bodyPr spcFirstLastPara="0" vert="horz" wrap="square" lIns="251467" tIns="41790" rIns="251467" bIns="41790" numCol="1" spcCol="1270" anchor="ctr" anchorCtr="0">
              <a:noAutofit/>
            </a:bodyPr>
            <a:lstStyle/>
            <a:p>
              <a:pPr algn="ctr" defTabSz="1600200">
                <a:lnSpc>
                  <a:spcPct val="90000"/>
                </a:lnSpc>
                <a:spcBef>
                  <a:spcPct val="0"/>
                </a:spcBef>
                <a:spcAft>
                  <a:spcPct val="35000"/>
                </a:spcAft>
              </a:pPr>
              <a:r>
                <a:rPr lang="en-US" sz="3600">
                  <a:latin typeface="Candara" panose="020E0502030303020204" pitchFamily="34" charset="0"/>
                </a:rPr>
                <a:t>Percentage of Management Roles</a:t>
              </a:r>
            </a:p>
          </p:txBody>
        </p:sp>
        <p:sp>
          <p:nvSpPr>
            <p:cNvPr id="13" name="Rectangle 12"/>
            <p:cNvSpPr/>
            <p:nvPr/>
          </p:nvSpPr>
          <p:spPr>
            <a:xfrm>
              <a:off x="609601" y="5240759"/>
              <a:ext cx="7924799" cy="730800"/>
            </a:xfrm>
            <a:prstGeom prst="rect">
              <a:avLst/>
            </a:prstGeom>
            <a:solidFill>
              <a:schemeClr val="bg1"/>
            </a:solidFill>
            <a:ln>
              <a:noFill/>
            </a:ln>
            <a:effectLst/>
            <a:scene3d>
              <a:camera prst="orthographicFront">
                <a:rot lat="0" lon="0" rev="0"/>
              </a:camera>
              <a:lightRig rig="chilly" dir="t">
                <a:rot lat="0" lon="0" rev="18480000"/>
              </a:lightRig>
            </a:scene3d>
            <a:sp3d z="300000" prstMaterial="clear">
              <a:bevelT h="63500"/>
            </a:sp3d>
          </p:spPr>
          <p:style>
            <a:lnRef idx="0">
              <a:scrgbClr r="0" g="0" b="0"/>
            </a:lnRef>
            <a:fillRef idx="1">
              <a:scrgbClr r="0" g="0" b="0"/>
            </a:fillRef>
            <a:effectRef idx="0">
              <a:scrgbClr r="0" g="0" b="0"/>
            </a:effectRef>
            <a:fontRef idx="minor">
              <a:schemeClr val="dk1">
                <a:hueOff val="0"/>
                <a:satOff val="0"/>
                <a:lumOff val="0"/>
                <a:alphaOff val="0"/>
              </a:schemeClr>
            </a:fontRef>
          </p:style>
        </p:sp>
        <p:sp>
          <p:nvSpPr>
            <p:cNvPr id="14" name="Freeform 13"/>
            <p:cNvSpPr/>
            <p:nvPr/>
          </p:nvSpPr>
          <p:spPr>
            <a:xfrm>
              <a:off x="1036320" y="4812720"/>
              <a:ext cx="7071360" cy="856080"/>
            </a:xfrm>
            <a:custGeom>
              <a:avLst/>
              <a:gdLst>
                <a:gd name="connsiteX0" fmla="*/ 0 w 6766558"/>
                <a:gd name="connsiteY0" fmla="*/ 142683 h 856080"/>
                <a:gd name="connsiteX1" fmla="*/ 142683 w 6766558"/>
                <a:gd name="connsiteY1" fmla="*/ 0 h 856080"/>
                <a:gd name="connsiteX2" fmla="*/ 6623875 w 6766558"/>
                <a:gd name="connsiteY2" fmla="*/ 0 h 856080"/>
                <a:gd name="connsiteX3" fmla="*/ 6766558 w 6766558"/>
                <a:gd name="connsiteY3" fmla="*/ 142683 h 856080"/>
                <a:gd name="connsiteX4" fmla="*/ 6766558 w 6766558"/>
                <a:gd name="connsiteY4" fmla="*/ 713397 h 856080"/>
                <a:gd name="connsiteX5" fmla="*/ 6623875 w 6766558"/>
                <a:gd name="connsiteY5" fmla="*/ 856080 h 856080"/>
                <a:gd name="connsiteX6" fmla="*/ 142683 w 6766558"/>
                <a:gd name="connsiteY6" fmla="*/ 856080 h 856080"/>
                <a:gd name="connsiteX7" fmla="*/ 0 w 6766558"/>
                <a:gd name="connsiteY7" fmla="*/ 713397 h 856080"/>
                <a:gd name="connsiteX8" fmla="*/ 0 w 6766558"/>
                <a:gd name="connsiteY8" fmla="*/ 142683 h 8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6558" h="856080">
                  <a:moveTo>
                    <a:pt x="0" y="142683"/>
                  </a:moveTo>
                  <a:cubicBezTo>
                    <a:pt x="0" y="63881"/>
                    <a:pt x="63881" y="0"/>
                    <a:pt x="142683" y="0"/>
                  </a:cubicBezTo>
                  <a:lnTo>
                    <a:pt x="6623875" y="0"/>
                  </a:lnTo>
                  <a:cubicBezTo>
                    <a:pt x="6702677" y="0"/>
                    <a:pt x="6766558" y="63881"/>
                    <a:pt x="6766558" y="142683"/>
                  </a:cubicBezTo>
                  <a:lnTo>
                    <a:pt x="6766558" y="713397"/>
                  </a:lnTo>
                  <a:cubicBezTo>
                    <a:pt x="6766558" y="792199"/>
                    <a:pt x="6702677" y="856080"/>
                    <a:pt x="6623875" y="856080"/>
                  </a:cubicBezTo>
                  <a:lnTo>
                    <a:pt x="142683" y="856080"/>
                  </a:lnTo>
                  <a:cubicBezTo>
                    <a:pt x="63881" y="856080"/>
                    <a:pt x="0" y="792199"/>
                    <a:pt x="0" y="713397"/>
                  </a:cubicBezTo>
                  <a:lnTo>
                    <a:pt x="0" y="142683"/>
                  </a:lnTo>
                  <a:close/>
                </a:path>
              </a:pathLst>
            </a:custGeom>
            <a:solidFill>
              <a:schemeClr val="bg1"/>
            </a:solidFill>
            <a:ln>
              <a:solidFill>
                <a:schemeClr val="bg1">
                  <a:lumMod val="85000"/>
                </a:schemeClr>
              </a:solidFill>
            </a:ln>
            <a:effectLst>
              <a:outerShdw blurRad="149987" dist="177800" dir="8460000" algn="ctr" rotWithShape="0">
                <a:srgbClr val="000000">
                  <a:alpha val="20000"/>
                </a:srgbClr>
              </a:outerShdw>
            </a:effectLst>
            <a:scene3d>
              <a:camera prst="orthographicFront">
                <a:rot lat="0" lon="0" rev="0"/>
              </a:camera>
              <a:lightRig rig="contrasting" dir="t">
                <a:rot lat="0" lon="0" rev="1500000"/>
              </a:lightRig>
            </a:scene3d>
            <a:sp3d prstMaterial="metal">
              <a:bevelT w="88900" h="88900"/>
            </a:sp3d>
          </p:spPr>
          <p:style>
            <a:lnRef idx="0">
              <a:scrgbClr r="0" g="0" b="0"/>
            </a:lnRef>
            <a:fillRef idx="1">
              <a:scrgbClr r="0" g="0" b="0"/>
            </a:fillRef>
            <a:effectRef idx="2">
              <a:scrgbClr r="0" g="0" b="0"/>
            </a:effectRef>
            <a:fontRef idx="minor">
              <a:schemeClr val="dk1">
                <a:hueOff val="0"/>
                <a:satOff val="0"/>
                <a:lumOff val="0"/>
                <a:alphaOff val="0"/>
              </a:schemeClr>
            </a:fontRef>
          </p:style>
          <p:txBody>
            <a:bodyPr spcFirstLastPara="0" vert="horz" wrap="square" lIns="251467" tIns="41790" rIns="251467" bIns="41790" numCol="1" spcCol="1270" anchor="ctr" anchorCtr="0">
              <a:noAutofit/>
            </a:bodyPr>
            <a:lstStyle/>
            <a:p>
              <a:pPr algn="ctr" defTabSz="1600200">
                <a:lnSpc>
                  <a:spcPct val="90000"/>
                </a:lnSpc>
                <a:spcBef>
                  <a:spcPct val="0"/>
                </a:spcBef>
                <a:spcAft>
                  <a:spcPct val="35000"/>
                </a:spcAft>
              </a:pPr>
              <a:r>
                <a:rPr lang="en-US" sz="3600">
                  <a:latin typeface="Candara" panose="020E0502030303020204" pitchFamily="34" charset="0"/>
                </a:rPr>
                <a:t>Different Communication Styles</a:t>
              </a:r>
            </a:p>
          </p:txBody>
        </p:sp>
      </p:grpSp>
    </p:spTree>
    <p:extLst>
      <p:ext uri="{BB962C8B-B14F-4D97-AF65-F5344CB8AC3E}">
        <p14:creationId xmlns:p14="http://schemas.microsoft.com/office/powerpoint/2010/main" val="16935477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Sexism </a:t>
            </a:r>
          </a:p>
        </p:txBody>
      </p:sp>
      <p:sp>
        <p:nvSpPr>
          <p:cNvPr id="3" name="Date Placeholder 2"/>
          <p:cNvSpPr>
            <a:spLocks noGrp="1"/>
          </p:cNvSpPr>
          <p:nvPr>
            <p:ph type="dt" sz="half" idx="10"/>
          </p:nvPr>
        </p:nvSpPr>
        <p:spPr/>
        <p:txBody>
          <a:bodyPr/>
          <a:lstStyle/>
          <a:p>
            <a:pPr>
              <a:defRPr/>
            </a:pPr>
            <a:r>
              <a:rPr lang="en-US"/>
              <a:t>Copyright © 2017 Pearson Education, Ltd.</a:t>
            </a:r>
          </a:p>
        </p:txBody>
      </p:sp>
      <p:sp>
        <p:nvSpPr>
          <p:cNvPr id="6" name="Content Placeholder 5"/>
          <p:cNvSpPr>
            <a:spLocks noGrp="1"/>
          </p:cNvSpPr>
          <p:nvPr>
            <p:ph idx="1"/>
          </p:nvPr>
        </p:nvSpPr>
        <p:spPr/>
        <p:txBody>
          <a:bodyPr/>
          <a:lstStyle/>
          <a:p>
            <a:endParaRPr lang="en-US"/>
          </a:p>
        </p:txBody>
      </p:sp>
      <p:sp>
        <p:nvSpPr>
          <p:cNvPr id="4" name="Slide Number Placeholder 3"/>
          <p:cNvSpPr>
            <a:spLocks noGrp="1"/>
          </p:cNvSpPr>
          <p:nvPr>
            <p:ph type="sldNum" sz="quarter" idx="4294967295"/>
          </p:nvPr>
        </p:nvSpPr>
        <p:spPr>
          <a:xfrm>
            <a:off x="9448800" y="6356350"/>
            <a:ext cx="2743200" cy="365125"/>
          </a:xfrm>
        </p:spPr>
        <p:txBody>
          <a:bodyPr/>
          <a:lstStyle/>
          <a:p>
            <a:pPr>
              <a:defRPr/>
            </a:pPr>
            <a:r>
              <a:rPr lang="en-US"/>
              <a:t>Chapter 3 - </a:t>
            </a:r>
            <a:fld id="{CB5A7B57-FDA6-471D-8D9D-314090741BB6}" type="slidenum">
              <a:rPr lang="en-US" smtClean="0"/>
              <a:pPr>
                <a:defRPr/>
              </a:pPr>
              <a:t>32</a:t>
            </a:fld>
            <a:endParaRPr lang="en-US"/>
          </a:p>
        </p:txBody>
      </p:sp>
      <p:pic>
        <p:nvPicPr>
          <p:cNvPr id="5" name="Picture 4"/>
          <p:cNvPicPr>
            <a:picLocks noChangeAspect="1"/>
          </p:cNvPicPr>
          <p:nvPr/>
        </p:nvPicPr>
        <p:blipFill>
          <a:blip r:embed="rId2"/>
          <a:stretch>
            <a:fillRect/>
          </a:stretch>
        </p:blipFill>
        <p:spPr>
          <a:xfrm>
            <a:off x="3543300" y="2209800"/>
            <a:ext cx="5715000" cy="3810000"/>
          </a:xfrm>
          <a:prstGeom prst="rect">
            <a:avLst/>
          </a:prstGeom>
        </p:spPr>
      </p:pic>
    </p:spTree>
    <p:extLst>
      <p:ext uri="{BB962C8B-B14F-4D97-AF65-F5344CB8AC3E}">
        <p14:creationId xmlns:p14="http://schemas.microsoft.com/office/powerpoint/2010/main" val="41704952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a:t>The </a:t>
            </a:r>
            <a:r>
              <a:rPr lang="en-US"/>
              <a:t>Financial Times Stock Exchange 100 Index</a:t>
            </a:r>
            <a:endParaRPr lang="en-GB"/>
          </a:p>
        </p:txBody>
      </p:sp>
      <p:sp>
        <p:nvSpPr>
          <p:cNvPr id="3" name="Date Placeholder 2"/>
          <p:cNvSpPr>
            <a:spLocks noGrp="1"/>
          </p:cNvSpPr>
          <p:nvPr>
            <p:ph type="dt" sz="half" idx="10"/>
          </p:nvPr>
        </p:nvSpPr>
        <p:spPr/>
        <p:txBody>
          <a:bodyPr/>
          <a:lstStyle/>
          <a:p>
            <a:pPr>
              <a:defRPr/>
            </a:pPr>
            <a:r>
              <a:rPr lang="en-US"/>
              <a:t>Copyright © 2017 Pearson Education, Ltd.</a:t>
            </a:r>
          </a:p>
        </p:txBody>
      </p:sp>
      <p:sp>
        <p:nvSpPr>
          <p:cNvPr id="6" name="Content Placeholder 5"/>
          <p:cNvSpPr>
            <a:spLocks noGrp="1"/>
          </p:cNvSpPr>
          <p:nvPr>
            <p:ph idx="1"/>
          </p:nvPr>
        </p:nvSpPr>
        <p:spPr/>
        <p:txBody>
          <a:bodyPr/>
          <a:lstStyle/>
          <a:p>
            <a:endParaRPr lang="en-US"/>
          </a:p>
        </p:txBody>
      </p:sp>
      <p:sp>
        <p:nvSpPr>
          <p:cNvPr id="4" name="Slide Number Placeholder 3"/>
          <p:cNvSpPr>
            <a:spLocks noGrp="1"/>
          </p:cNvSpPr>
          <p:nvPr>
            <p:ph type="sldNum" sz="quarter" idx="4294967295"/>
          </p:nvPr>
        </p:nvSpPr>
        <p:spPr>
          <a:xfrm>
            <a:off x="9448800" y="6356350"/>
            <a:ext cx="2743200" cy="365125"/>
          </a:xfrm>
        </p:spPr>
        <p:txBody>
          <a:bodyPr/>
          <a:lstStyle/>
          <a:p>
            <a:pPr>
              <a:defRPr/>
            </a:pPr>
            <a:r>
              <a:rPr lang="en-US"/>
              <a:t>Chapter 3 - </a:t>
            </a:r>
            <a:fld id="{CB5A7B57-FDA6-471D-8D9D-314090741BB6}" type="slidenum">
              <a:rPr lang="en-US" smtClean="0"/>
              <a:pPr>
                <a:defRPr/>
              </a:pPr>
              <a:t>33</a:t>
            </a:fld>
            <a:endParaRPr lang="en-US"/>
          </a:p>
        </p:txBody>
      </p:sp>
      <p:pic>
        <p:nvPicPr>
          <p:cNvPr id="5" name="Picture 4"/>
          <p:cNvPicPr>
            <a:picLocks noChangeAspect="1"/>
          </p:cNvPicPr>
          <p:nvPr/>
        </p:nvPicPr>
        <p:blipFill>
          <a:blip r:embed="rId2"/>
          <a:stretch>
            <a:fillRect/>
          </a:stretch>
        </p:blipFill>
        <p:spPr>
          <a:xfrm>
            <a:off x="3886200" y="2784559"/>
            <a:ext cx="5029200" cy="3430591"/>
          </a:xfrm>
          <a:prstGeom prst="rect">
            <a:avLst/>
          </a:prstGeom>
        </p:spPr>
      </p:pic>
    </p:spTree>
    <p:extLst>
      <p:ext uri="{BB962C8B-B14F-4D97-AF65-F5344CB8AC3E}">
        <p14:creationId xmlns:p14="http://schemas.microsoft.com/office/powerpoint/2010/main" val="12649151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1F497D"/>
          </a:solidFill>
          <a:ln>
            <a:solidFill>
              <a:srgbClr val="292929"/>
            </a:solidFill>
          </a:ln>
          <a:effectLst>
            <a:outerShdw blurRad="50800" dist="38100" dir="5400000" algn="t" rotWithShape="0">
              <a:prstClr val="black">
                <a:alpha val="40000"/>
              </a:prstClr>
            </a:outerShdw>
          </a:effectLst>
        </p:spPr>
        <p:txBody>
          <a:bodyPr/>
          <a:lstStyle/>
          <a:p>
            <a:r>
              <a:rPr lang="en-US">
                <a:solidFill>
                  <a:schemeClr val="bg1"/>
                </a:solidFill>
              </a:rPr>
              <a:t>Religious Differences</a:t>
            </a:r>
          </a:p>
        </p:txBody>
      </p:sp>
      <p:sp>
        <p:nvSpPr>
          <p:cNvPr id="3" name="Date Placeholder 2"/>
          <p:cNvSpPr>
            <a:spLocks noGrp="1"/>
          </p:cNvSpPr>
          <p:nvPr>
            <p:ph type="dt" sz="half" idx="10"/>
          </p:nvPr>
        </p:nvSpPr>
        <p:spPr/>
        <p:txBody>
          <a:bodyPr/>
          <a:lstStyle/>
          <a:p>
            <a:pPr>
              <a:defRPr/>
            </a:pPr>
            <a:r>
              <a:rPr lang="en-US"/>
              <a:t>Copyright © 2017 Pearson Education, Ltd.</a:t>
            </a:r>
          </a:p>
        </p:txBody>
      </p:sp>
      <p:sp>
        <p:nvSpPr>
          <p:cNvPr id="6" name="Content Placeholder 5"/>
          <p:cNvSpPr>
            <a:spLocks noGrp="1"/>
          </p:cNvSpPr>
          <p:nvPr>
            <p:ph idx="1"/>
          </p:nvPr>
        </p:nvSpPr>
        <p:spPr/>
        <p:txBody>
          <a:bodyPr/>
          <a:lstStyle/>
          <a:p>
            <a:endParaRPr lang="en-US"/>
          </a:p>
        </p:txBody>
      </p:sp>
      <p:sp>
        <p:nvSpPr>
          <p:cNvPr id="4" name="Slide Number Placeholder 3"/>
          <p:cNvSpPr>
            <a:spLocks noGrp="1"/>
          </p:cNvSpPr>
          <p:nvPr>
            <p:ph type="sldNum" sz="quarter" idx="4294967295"/>
          </p:nvPr>
        </p:nvSpPr>
        <p:spPr>
          <a:xfrm>
            <a:off x="9448800" y="6356350"/>
            <a:ext cx="2743200" cy="365125"/>
          </a:xfrm>
        </p:spPr>
        <p:txBody>
          <a:bodyPr/>
          <a:lstStyle/>
          <a:p>
            <a:pPr>
              <a:defRPr/>
            </a:pPr>
            <a:r>
              <a:rPr lang="en-US"/>
              <a:t>Chapter 3 - </a:t>
            </a:r>
            <a:fld id="{CD57E1C3-DFC8-45F6-A07B-1135F8A855B9}" type="slidenum">
              <a:rPr lang="en-US" smtClean="0"/>
              <a:pPr>
                <a:defRPr/>
              </a:pPr>
              <a:t>34</a:t>
            </a:fld>
            <a:endParaRPr lang="en-US"/>
          </a:p>
        </p:txBody>
      </p:sp>
      <p:grpSp>
        <p:nvGrpSpPr>
          <p:cNvPr id="5" name="Group 4"/>
          <p:cNvGrpSpPr/>
          <p:nvPr/>
        </p:nvGrpSpPr>
        <p:grpSpPr>
          <a:xfrm>
            <a:off x="2133600" y="2120900"/>
            <a:ext cx="7924800" cy="3911600"/>
            <a:chOff x="609600" y="2120900"/>
            <a:chExt cx="7924800" cy="3911600"/>
          </a:xfrm>
        </p:grpSpPr>
        <p:sp>
          <p:nvSpPr>
            <p:cNvPr id="7" name="AutoShape 6"/>
            <p:cNvSpPr>
              <a:spLocks noChangeArrowheads="1"/>
            </p:cNvSpPr>
            <p:nvPr/>
          </p:nvSpPr>
          <p:spPr bwMode="auto">
            <a:xfrm>
              <a:off x="835378" y="2120900"/>
              <a:ext cx="7473244" cy="3911600"/>
            </a:xfrm>
            <a:prstGeom prst="star8">
              <a:avLst>
                <a:gd name="adj" fmla="val 38250"/>
              </a:avLst>
            </a:prstGeom>
            <a:solidFill>
              <a:schemeClr val="bg1"/>
            </a:solidFill>
            <a:ln w="9525">
              <a:noFill/>
              <a:miter lim="800000"/>
              <a:headEnd/>
              <a:tailEnd/>
            </a:ln>
            <a:effectLst>
              <a:glow rad="63500">
                <a:schemeClr val="accent4">
                  <a:satMod val="175000"/>
                  <a:alpha val="20000"/>
                </a:schemeClr>
              </a:glow>
              <a:outerShdw blurRad="107950" dist="12700" dir="5400000" algn="ctr">
                <a:srgbClr val="000000"/>
              </a:outerShdw>
            </a:effectLst>
          </p:spPr>
          <p:txBody>
            <a:bodyPr wrap="none" anchor="ctr"/>
            <a:lstStyle/>
            <a:p>
              <a:endParaRPr lang="en-US" sz="2800">
                <a:latin typeface="Candara" panose="020E0502030303020204" pitchFamily="34" charset="0"/>
              </a:endParaRPr>
            </a:p>
          </p:txBody>
        </p:sp>
        <p:sp>
          <p:nvSpPr>
            <p:cNvPr id="8" name="AutoShape 5"/>
            <p:cNvSpPr>
              <a:spLocks noChangeArrowheads="1"/>
            </p:cNvSpPr>
            <p:nvPr/>
          </p:nvSpPr>
          <p:spPr bwMode="auto">
            <a:xfrm>
              <a:off x="609600" y="2257425"/>
              <a:ext cx="3886200" cy="3638550"/>
            </a:xfrm>
            <a:prstGeom prst="rightArrow">
              <a:avLst>
                <a:gd name="adj1" fmla="val 50000"/>
                <a:gd name="adj2" fmla="val 26702"/>
              </a:avLst>
            </a:prstGeom>
            <a:solidFill>
              <a:schemeClr val="bg1"/>
            </a:solidFill>
            <a:ln w="9525">
              <a:solidFill>
                <a:schemeClr val="bg1">
                  <a:lumMod val="50000"/>
                </a:schemeClr>
              </a:solidFill>
              <a:miter lim="800000"/>
              <a:headEnd/>
              <a:tailEnd/>
            </a:ln>
            <a:effectLst>
              <a:outerShdw blurRad="190500" dist="152400" dir="2700000" algn="ctr">
                <a:srgbClr val="000000">
                  <a:alpha val="20000"/>
                </a:srgbClr>
              </a:outerShdw>
            </a:effectLst>
          </p:spPr>
          <p:txBody>
            <a:bodyPr wrap="none" anchor="ctr"/>
            <a:lstStyle/>
            <a:p>
              <a:pPr algn="ctr"/>
              <a:r>
                <a:rPr lang="en-US" sz="3600">
                  <a:latin typeface="Candara" panose="020E0502030303020204" pitchFamily="34" charset="0"/>
                </a:rPr>
                <a:t>Personal </a:t>
              </a:r>
            </a:p>
            <a:p>
              <a:pPr algn="ctr"/>
              <a:r>
                <a:rPr lang="en-US" sz="3600">
                  <a:latin typeface="Candara" panose="020E0502030303020204" pitchFamily="34" charset="0"/>
                </a:rPr>
                <a:t>Beliefs</a:t>
              </a:r>
            </a:p>
          </p:txBody>
        </p:sp>
        <p:sp>
          <p:nvSpPr>
            <p:cNvPr id="9" name="AutoShape 6"/>
            <p:cNvSpPr>
              <a:spLocks noChangeArrowheads="1"/>
            </p:cNvSpPr>
            <p:nvPr/>
          </p:nvSpPr>
          <p:spPr bwMode="auto">
            <a:xfrm flipH="1">
              <a:off x="4648200" y="2257425"/>
              <a:ext cx="3886200" cy="3638550"/>
            </a:xfrm>
            <a:prstGeom prst="rightArrow">
              <a:avLst>
                <a:gd name="adj1" fmla="val 50000"/>
                <a:gd name="adj2" fmla="val 26702"/>
              </a:avLst>
            </a:prstGeom>
            <a:solidFill>
              <a:schemeClr val="bg1"/>
            </a:solidFill>
            <a:ln w="9525">
              <a:solidFill>
                <a:schemeClr val="bg1">
                  <a:lumMod val="50000"/>
                </a:schemeClr>
              </a:solidFill>
              <a:miter lim="800000"/>
              <a:headEnd/>
              <a:tailEnd/>
            </a:ln>
            <a:effectLst>
              <a:outerShdw blurRad="190500" dist="152400" dir="2700000" algn="ctr">
                <a:srgbClr val="000000">
                  <a:alpha val="20000"/>
                </a:srgbClr>
              </a:outerShdw>
            </a:effectLst>
          </p:spPr>
          <p:txBody>
            <a:bodyPr wrap="none" anchor="ctr"/>
            <a:lstStyle/>
            <a:p>
              <a:pPr algn="ctr"/>
              <a:r>
                <a:rPr lang="en-US" sz="3600">
                  <a:latin typeface="Candara" panose="020E0502030303020204" pitchFamily="34" charset="0"/>
                </a:rPr>
                <a:t>Workplace </a:t>
              </a:r>
            </a:p>
            <a:p>
              <a:pPr algn="ctr"/>
              <a:r>
                <a:rPr lang="en-US" sz="3600">
                  <a:latin typeface="Candara" panose="020E0502030303020204" pitchFamily="34" charset="0"/>
                </a:rPr>
                <a:t>Issues</a:t>
              </a:r>
            </a:p>
          </p:txBody>
        </p:sp>
      </p:grpSp>
    </p:spTree>
    <p:extLst>
      <p:ext uri="{BB962C8B-B14F-4D97-AF65-F5344CB8AC3E}">
        <p14:creationId xmlns:p14="http://schemas.microsoft.com/office/powerpoint/2010/main" val="21203620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1F497D"/>
          </a:solidFill>
          <a:ln>
            <a:noFill/>
          </a:ln>
          <a:effectLst/>
          <a:scene3d>
            <a:camera prst="orthographicFront">
              <a:rot lat="0" lon="0" rev="0"/>
            </a:camera>
            <a:lightRig rig="balanced" dir="t">
              <a:rot lat="0" lon="0" rev="8700000"/>
            </a:lightRig>
          </a:scene3d>
          <a:sp3d>
            <a:bevelT w="190500" h="38100"/>
          </a:sp3d>
        </p:spPr>
        <p:txBody>
          <a:bodyPr/>
          <a:lstStyle/>
          <a:p>
            <a:r>
              <a:rPr lang="en-US">
                <a:solidFill>
                  <a:schemeClr val="bg1"/>
                </a:solidFill>
              </a:rPr>
              <a:t>Ability Differences</a:t>
            </a:r>
          </a:p>
        </p:txBody>
      </p:sp>
      <p:sp>
        <p:nvSpPr>
          <p:cNvPr id="3" name="Date Placeholder 2"/>
          <p:cNvSpPr>
            <a:spLocks noGrp="1"/>
          </p:cNvSpPr>
          <p:nvPr>
            <p:ph type="dt" sz="half" idx="10"/>
          </p:nvPr>
        </p:nvSpPr>
        <p:spPr/>
        <p:txBody>
          <a:bodyPr/>
          <a:lstStyle/>
          <a:p>
            <a:pPr>
              <a:defRPr/>
            </a:pPr>
            <a:r>
              <a:rPr lang="en-US"/>
              <a:t>Copyright © 2017 Pearson Education, Ltd.</a:t>
            </a:r>
          </a:p>
        </p:txBody>
      </p:sp>
      <p:sp>
        <p:nvSpPr>
          <p:cNvPr id="5" name="Content Placeholder 4"/>
          <p:cNvSpPr>
            <a:spLocks noGrp="1"/>
          </p:cNvSpPr>
          <p:nvPr>
            <p:ph idx="1"/>
          </p:nvPr>
        </p:nvSpPr>
        <p:spPr/>
        <p:txBody>
          <a:bodyPr/>
          <a:lstStyle/>
          <a:p>
            <a:endParaRPr lang="en-US"/>
          </a:p>
        </p:txBody>
      </p:sp>
      <p:sp>
        <p:nvSpPr>
          <p:cNvPr id="4" name="Slide Number Placeholder 3"/>
          <p:cNvSpPr>
            <a:spLocks noGrp="1"/>
          </p:cNvSpPr>
          <p:nvPr>
            <p:ph type="sldNum" sz="quarter" idx="4294967295"/>
          </p:nvPr>
        </p:nvSpPr>
        <p:spPr>
          <a:xfrm>
            <a:off x="9448800" y="6356350"/>
            <a:ext cx="2743200" cy="365125"/>
          </a:xfrm>
        </p:spPr>
        <p:txBody>
          <a:bodyPr/>
          <a:lstStyle/>
          <a:p>
            <a:pPr>
              <a:defRPr/>
            </a:pPr>
            <a:r>
              <a:rPr lang="en-US"/>
              <a:t>Chapter 3 - </a:t>
            </a:r>
            <a:fld id="{CD57E1C3-DFC8-45F6-A07B-1135F8A855B9}" type="slidenum">
              <a:rPr lang="en-US" smtClean="0"/>
              <a:pPr>
                <a:defRPr/>
              </a:pPr>
              <a:t>35</a:t>
            </a:fld>
            <a:endParaRPr lang="en-US"/>
          </a:p>
        </p:txBody>
      </p:sp>
      <p:grpSp>
        <p:nvGrpSpPr>
          <p:cNvPr id="15" name="Group 14"/>
          <p:cNvGrpSpPr/>
          <p:nvPr/>
        </p:nvGrpSpPr>
        <p:grpSpPr>
          <a:xfrm>
            <a:off x="2129792" y="2111498"/>
            <a:ext cx="7928609" cy="3832733"/>
            <a:chOff x="605791" y="2111497"/>
            <a:chExt cx="7928609" cy="3832733"/>
          </a:xfrm>
        </p:grpSpPr>
        <p:sp>
          <p:nvSpPr>
            <p:cNvPr id="9" name="Freeform 8"/>
            <p:cNvSpPr/>
            <p:nvPr/>
          </p:nvSpPr>
          <p:spPr>
            <a:xfrm>
              <a:off x="1219200" y="2262667"/>
              <a:ext cx="7315200" cy="1046559"/>
            </a:xfrm>
            <a:custGeom>
              <a:avLst/>
              <a:gdLst>
                <a:gd name="connsiteX0" fmla="*/ 0 w 3348990"/>
                <a:gd name="connsiteY0" fmla="*/ 0 h 1046559"/>
                <a:gd name="connsiteX1" fmla="*/ 3348990 w 3348990"/>
                <a:gd name="connsiteY1" fmla="*/ 0 h 1046559"/>
                <a:gd name="connsiteX2" fmla="*/ 3348990 w 3348990"/>
                <a:gd name="connsiteY2" fmla="*/ 1046559 h 1046559"/>
                <a:gd name="connsiteX3" fmla="*/ 0 w 3348990"/>
                <a:gd name="connsiteY3" fmla="*/ 1046559 h 1046559"/>
                <a:gd name="connsiteX4" fmla="*/ 0 w 3348990"/>
                <a:gd name="connsiteY4" fmla="*/ 0 h 10465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8990" h="1046559">
                  <a:moveTo>
                    <a:pt x="0" y="0"/>
                  </a:moveTo>
                  <a:lnTo>
                    <a:pt x="3348990" y="0"/>
                  </a:lnTo>
                  <a:lnTo>
                    <a:pt x="3348990" y="1046559"/>
                  </a:lnTo>
                  <a:lnTo>
                    <a:pt x="0" y="1046559"/>
                  </a:lnTo>
                  <a:lnTo>
                    <a:pt x="0" y="0"/>
                  </a:lnTo>
                  <a:close/>
                </a:path>
              </a:pathLst>
            </a:custGeom>
            <a:solidFill>
              <a:schemeClr val="bg1">
                <a:alpha val="40000"/>
              </a:schemeClr>
            </a:solidFill>
            <a:ln>
              <a:solidFill>
                <a:schemeClr val="bg1">
                  <a:lumMod val="50000"/>
                </a:schemeClr>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708870" tIns="190500" rIns="190500" bIns="190500" numCol="1" spcCol="1270" anchor="ctr" anchorCtr="0">
              <a:noAutofit/>
            </a:bodyPr>
            <a:lstStyle/>
            <a:p>
              <a:pPr defTabSz="2222500">
                <a:lnSpc>
                  <a:spcPct val="90000"/>
                </a:lnSpc>
                <a:spcBef>
                  <a:spcPct val="0"/>
                </a:spcBef>
                <a:spcAft>
                  <a:spcPct val="35000"/>
                </a:spcAft>
              </a:pPr>
              <a:r>
                <a:rPr lang="en-US" sz="3600">
                  <a:latin typeface="Candara" panose="020E0502030303020204" pitchFamily="34" charset="0"/>
                </a:rPr>
                <a:t>Respect for Individuals</a:t>
              </a:r>
            </a:p>
          </p:txBody>
        </p:sp>
        <p:sp>
          <p:nvSpPr>
            <p:cNvPr id="10" name="Rectangle 9"/>
            <p:cNvSpPr/>
            <p:nvPr/>
          </p:nvSpPr>
          <p:spPr>
            <a:xfrm>
              <a:off x="605791" y="2111497"/>
              <a:ext cx="1070609" cy="1098887"/>
            </a:xfrm>
            <a:prstGeom prst="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1" name="Freeform 10"/>
            <p:cNvSpPr/>
            <p:nvPr/>
          </p:nvSpPr>
          <p:spPr>
            <a:xfrm>
              <a:off x="1219200" y="3580169"/>
              <a:ext cx="7315200" cy="1046559"/>
            </a:xfrm>
            <a:custGeom>
              <a:avLst/>
              <a:gdLst>
                <a:gd name="connsiteX0" fmla="*/ 0 w 3348990"/>
                <a:gd name="connsiteY0" fmla="*/ 0 h 1046559"/>
                <a:gd name="connsiteX1" fmla="*/ 3348990 w 3348990"/>
                <a:gd name="connsiteY1" fmla="*/ 0 h 1046559"/>
                <a:gd name="connsiteX2" fmla="*/ 3348990 w 3348990"/>
                <a:gd name="connsiteY2" fmla="*/ 1046559 h 1046559"/>
                <a:gd name="connsiteX3" fmla="*/ 0 w 3348990"/>
                <a:gd name="connsiteY3" fmla="*/ 1046559 h 1046559"/>
                <a:gd name="connsiteX4" fmla="*/ 0 w 3348990"/>
                <a:gd name="connsiteY4" fmla="*/ 0 h 10465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8990" h="1046559">
                  <a:moveTo>
                    <a:pt x="0" y="0"/>
                  </a:moveTo>
                  <a:lnTo>
                    <a:pt x="3348990" y="0"/>
                  </a:lnTo>
                  <a:lnTo>
                    <a:pt x="3348990" y="1046559"/>
                  </a:lnTo>
                  <a:lnTo>
                    <a:pt x="0" y="1046559"/>
                  </a:lnTo>
                  <a:lnTo>
                    <a:pt x="0" y="0"/>
                  </a:lnTo>
                  <a:close/>
                </a:path>
              </a:pathLst>
            </a:custGeom>
            <a:solidFill>
              <a:schemeClr val="bg1">
                <a:alpha val="40000"/>
              </a:schemeClr>
            </a:solidFill>
            <a:ln>
              <a:solidFill>
                <a:schemeClr val="bg1">
                  <a:lumMod val="50000"/>
                </a:schemeClr>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708870" tIns="190500" rIns="190500" bIns="190500" numCol="1" spcCol="1270" anchor="ctr" anchorCtr="0">
              <a:noAutofit/>
            </a:bodyPr>
            <a:lstStyle/>
            <a:p>
              <a:pPr defTabSz="2222500">
                <a:lnSpc>
                  <a:spcPct val="90000"/>
                </a:lnSpc>
                <a:spcBef>
                  <a:spcPct val="0"/>
                </a:spcBef>
                <a:spcAft>
                  <a:spcPct val="35000"/>
                </a:spcAft>
              </a:pPr>
              <a:r>
                <a:rPr lang="en-US" sz="3600">
                  <a:latin typeface="Candara" panose="020E0502030303020204" pitchFamily="34" charset="0"/>
                </a:rPr>
                <a:t>Sensitivity to Differences</a:t>
              </a:r>
            </a:p>
          </p:txBody>
        </p:sp>
        <p:sp>
          <p:nvSpPr>
            <p:cNvPr id="12" name="Rectangle 11"/>
            <p:cNvSpPr/>
            <p:nvPr/>
          </p:nvSpPr>
          <p:spPr>
            <a:xfrm>
              <a:off x="605791" y="3428999"/>
              <a:ext cx="1070609" cy="1098887"/>
            </a:xfrm>
            <a:prstGeom prst="rect">
              <a:avLst/>
            </a:prstGeom>
            <a:solidFill>
              <a:srgbClr val="F7964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3" name="Freeform 12"/>
            <p:cNvSpPr/>
            <p:nvPr/>
          </p:nvSpPr>
          <p:spPr>
            <a:xfrm>
              <a:off x="1219200" y="4897671"/>
              <a:ext cx="7315200" cy="1046559"/>
            </a:xfrm>
            <a:custGeom>
              <a:avLst/>
              <a:gdLst>
                <a:gd name="connsiteX0" fmla="*/ 0 w 3348990"/>
                <a:gd name="connsiteY0" fmla="*/ 0 h 1046559"/>
                <a:gd name="connsiteX1" fmla="*/ 3348990 w 3348990"/>
                <a:gd name="connsiteY1" fmla="*/ 0 h 1046559"/>
                <a:gd name="connsiteX2" fmla="*/ 3348990 w 3348990"/>
                <a:gd name="connsiteY2" fmla="*/ 1046559 h 1046559"/>
                <a:gd name="connsiteX3" fmla="*/ 0 w 3348990"/>
                <a:gd name="connsiteY3" fmla="*/ 1046559 h 1046559"/>
                <a:gd name="connsiteX4" fmla="*/ 0 w 3348990"/>
                <a:gd name="connsiteY4" fmla="*/ 0 h 10465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8990" h="1046559">
                  <a:moveTo>
                    <a:pt x="0" y="0"/>
                  </a:moveTo>
                  <a:lnTo>
                    <a:pt x="3348990" y="0"/>
                  </a:lnTo>
                  <a:lnTo>
                    <a:pt x="3348990" y="1046559"/>
                  </a:lnTo>
                  <a:lnTo>
                    <a:pt x="0" y="1046559"/>
                  </a:lnTo>
                  <a:lnTo>
                    <a:pt x="0" y="0"/>
                  </a:lnTo>
                  <a:close/>
                </a:path>
              </a:pathLst>
            </a:custGeom>
            <a:solidFill>
              <a:schemeClr val="bg1">
                <a:alpha val="40000"/>
              </a:schemeClr>
            </a:solidFill>
            <a:ln>
              <a:solidFill>
                <a:schemeClr val="bg1">
                  <a:lumMod val="50000"/>
                </a:schemeClr>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708870" tIns="190500" rIns="190500" bIns="190500" numCol="1" spcCol="1270" anchor="ctr" anchorCtr="0">
              <a:noAutofit/>
            </a:bodyPr>
            <a:lstStyle/>
            <a:p>
              <a:pPr defTabSz="2222500">
                <a:lnSpc>
                  <a:spcPct val="90000"/>
                </a:lnSpc>
                <a:spcBef>
                  <a:spcPct val="0"/>
                </a:spcBef>
                <a:spcAft>
                  <a:spcPct val="35000"/>
                </a:spcAft>
              </a:pPr>
              <a:r>
                <a:rPr lang="en-US" sz="3600">
                  <a:latin typeface="Candara" panose="020E0502030303020204" pitchFamily="34" charset="0"/>
                </a:rPr>
                <a:t>Use of Assistive Technologies</a:t>
              </a:r>
            </a:p>
          </p:txBody>
        </p:sp>
        <p:sp>
          <p:nvSpPr>
            <p:cNvPr id="14" name="Rectangle 13"/>
            <p:cNvSpPr/>
            <p:nvPr/>
          </p:nvSpPr>
          <p:spPr>
            <a:xfrm>
              <a:off x="605791" y="4746501"/>
              <a:ext cx="1070609" cy="1098887"/>
            </a:xfrm>
            <a:prstGeom prst="rect">
              <a:avLst/>
            </a:prstGeom>
            <a:solidFill>
              <a:srgbClr val="F7964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spTree>
    <p:extLst>
      <p:ext uri="{BB962C8B-B14F-4D97-AF65-F5344CB8AC3E}">
        <p14:creationId xmlns:p14="http://schemas.microsoft.com/office/powerpoint/2010/main" val="40766016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pPr>
              <a:defRPr/>
            </a:pPr>
            <a:r>
              <a:rPr lang="en-US"/>
              <a:t>Copyright © 2017 Pearson Education, Ltd.</a:t>
            </a:r>
          </a:p>
        </p:txBody>
      </p:sp>
      <p:sp>
        <p:nvSpPr>
          <p:cNvPr id="7" name="Content Placeholder 6"/>
          <p:cNvSpPr>
            <a:spLocks noGrp="1"/>
          </p:cNvSpPr>
          <p:nvPr>
            <p:ph idx="1"/>
          </p:nvPr>
        </p:nvSpPr>
        <p:spPr/>
        <p:txBody>
          <a:bodyPr/>
          <a:lstStyle/>
          <a:p>
            <a:endParaRPr lang="en-US"/>
          </a:p>
        </p:txBody>
      </p:sp>
      <p:sp>
        <p:nvSpPr>
          <p:cNvPr id="4" name="Slide Number Placeholder 3"/>
          <p:cNvSpPr>
            <a:spLocks noGrp="1"/>
          </p:cNvSpPr>
          <p:nvPr>
            <p:ph type="sldNum" sz="quarter" idx="4294967295"/>
          </p:nvPr>
        </p:nvSpPr>
        <p:spPr>
          <a:xfrm>
            <a:off x="9448800" y="6356350"/>
            <a:ext cx="2743200" cy="365125"/>
          </a:xfrm>
        </p:spPr>
        <p:txBody>
          <a:bodyPr/>
          <a:lstStyle/>
          <a:p>
            <a:pPr>
              <a:defRPr/>
            </a:pPr>
            <a:r>
              <a:rPr lang="en-US"/>
              <a:t>Chapter 3 - </a:t>
            </a:r>
            <a:fld id="{CB5A7B57-FDA6-471D-8D9D-314090741BB6}" type="slidenum">
              <a:rPr lang="en-US" smtClean="0"/>
              <a:pPr>
                <a:defRPr/>
              </a:pPr>
              <a:t>36</a:t>
            </a:fld>
            <a:endParaRPr lang="en-US"/>
          </a:p>
        </p:txBody>
      </p:sp>
      <p:pic>
        <p:nvPicPr>
          <p:cNvPr id="5" name="Picture 4"/>
          <p:cNvPicPr>
            <a:picLocks noChangeAspect="1"/>
          </p:cNvPicPr>
          <p:nvPr/>
        </p:nvPicPr>
        <p:blipFill>
          <a:blip r:embed="rId3"/>
          <a:stretch>
            <a:fillRect/>
          </a:stretch>
        </p:blipFill>
        <p:spPr>
          <a:xfrm>
            <a:off x="3276600" y="2012430"/>
            <a:ext cx="5372100" cy="4842666"/>
          </a:xfrm>
          <a:prstGeom prst="rect">
            <a:avLst/>
          </a:prstGeom>
        </p:spPr>
      </p:pic>
    </p:spTree>
    <p:extLst>
      <p:ext uri="{BB962C8B-B14F-4D97-AF65-F5344CB8AC3E}">
        <p14:creationId xmlns:p14="http://schemas.microsoft.com/office/powerpoint/2010/main" val="9773366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p:spPr>
        <p:txBody>
          <a:bodyPr/>
          <a:lstStyle/>
          <a:p>
            <a:r>
              <a:rPr lang="en-US">
                <a:solidFill>
                  <a:schemeClr val="bg1"/>
                </a:solidFill>
              </a:rPr>
              <a:t>Adapting to Other Business Cultures</a:t>
            </a:r>
          </a:p>
        </p:txBody>
      </p:sp>
      <p:sp>
        <p:nvSpPr>
          <p:cNvPr id="4" name="Date Placeholder 3"/>
          <p:cNvSpPr>
            <a:spLocks noGrp="1"/>
          </p:cNvSpPr>
          <p:nvPr>
            <p:ph type="dt" sz="half" idx="10"/>
          </p:nvPr>
        </p:nvSpPr>
        <p:spPr/>
        <p:txBody>
          <a:bodyPr/>
          <a:lstStyle/>
          <a:p>
            <a:pPr>
              <a:defRPr/>
            </a:pPr>
            <a:r>
              <a:rPr lang="en-US"/>
              <a:t>Copyright © 2017 Pearson Education, Ltd.</a:t>
            </a:r>
          </a:p>
        </p:txBody>
      </p:sp>
      <p:sp>
        <p:nvSpPr>
          <p:cNvPr id="3" name="Subtitle 2"/>
          <p:cNvSpPr>
            <a:spLocks noGrp="1"/>
          </p:cNvSpPr>
          <p:nvPr>
            <p:ph idx="1"/>
          </p:nvPr>
        </p:nvSpPr>
        <p:spPr/>
        <p:txBody>
          <a:bodyPr/>
          <a:lstStyle/>
          <a:p>
            <a:pPr>
              <a:spcBef>
                <a:spcPts val="600"/>
              </a:spcBef>
            </a:pPr>
            <a:r>
              <a:rPr lang="en-US"/>
              <a:t>(LO 4) List four general guidelines for adapting to any business culture.</a:t>
            </a:r>
          </a:p>
          <a:p>
            <a:endParaRPr lang="en-US"/>
          </a:p>
        </p:txBody>
      </p:sp>
      <p:sp>
        <p:nvSpPr>
          <p:cNvPr id="5" name="Slide Number Placeholder 4"/>
          <p:cNvSpPr>
            <a:spLocks noGrp="1"/>
          </p:cNvSpPr>
          <p:nvPr>
            <p:ph type="sldNum" sz="quarter" idx="4294967295"/>
          </p:nvPr>
        </p:nvSpPr>
        <p:spPr>
          <a:xfrm>
            <a:off x="0" y="6356350"/>
            <a:ext cx="4114800" cy="365125"/>
          </a:xfrm>
        </p:spPr>
        <p:txBody>
          <a:bodyPr/>
          <a:lstStyle/>
          <a:p>
            <a:pPr>
              <a:defRPr/>
            </a:pPr>
            <a:r>
              <a:rPr lang="en-US"/>
              <a:t>Chapter 3 - </a:t>
            </a:r>
            <a:fld id="{B24F3165-3943-42B3-B99B-98E36EE950E5}" type="slidenum">
              <a:rPr lang="en-US" smtClean="0"/>
              <a:pPr>
                <a:defRPr/>
              </a:pPr>
              <a:t>37</a:t>
            </a:fld>
            <a:endParaRPr lang="en-US"/>
          </a:p>
        </p:txBody>
      </p:sp>
    </p:spTree>
    <p:extLst>
      <p:ext uri="{BB962C8B-B14F-4D97-AF65-F5344CB8AC3E}">
        <p14:creationId xmlns:p14="http://schemas.microsoft.com/office/powerpoint/2010/main" val="36702873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3958" y="741405"/>
            <a:ext cx="9969842" cy="962798"/>
          </a:xfrm>
          <a:solidFill>
            <a:srgbClr val="1F497D"/>
          </a:solidFill>
          <a:ln w="12700">
            <a:solidFill>
              <a:schemeClr val="bg1">
                <a:lumMod val="50000"/>
              </a:schemeClr>
            </a:solidFill>
          </a:ln>
        </p:spPr>
        <p:txBody>
          <a:bodyPr>
            <a:normAutofit fontScale="90000"/>
          </a:bodyPr>
          <a:lstStyle/>
          <a:p>
            <a:r>
              <a:rPr lang="en-US">
                <a:solidFill>
                  <a:schemeClr val="bg1"/>
                </a:solidFill>
              </a:rPr>
              <a:t>Behaviors to avoid:</a:t>
            </a:r>
            <a:br>
              <a:rPr lang="en-US">
                <a:solidFill>
                  <a:schemeClr val="bg1"/>
                </a:solidFill>
              </a:rPr>
            </a:br>
            <a:r>
              <a:rPr lang="en-US">
                <a:solidFill>
                  <a:schemeClr val="bg1"/>
                </a:solidFill>
              </a:rPr>
              <a:t>Ethnocentrism &amp; Stereotyping</a:t>
            </a:r>
          </a:p>
        </p:txBody>
      </p:sp>
      <p:sp>
        <p:nvSpPr>
          <p:cNvPr id="3" name="Date Placeholder 2"/>
          <p:cNvSpPr>
            <a:spLocks noGrp="1"/>
          </p:cNvSpPr>
          <p:nvPr>
            <p:ph type="dt" sz="half" idx="10"/>
          </p:nvPr>
        </p:nvSpPr>
        <p:spPr/>
        <p:txBody>
          <a:bodyPr/>
          <a:lstStyle/>
          <a:p>
            <a:pPr>
              <a:defRPr/>
            </a:pPr>
            <a:r>
              <a:rPr lang="en-US"/>
              <a:t>Copyright © 2017 Pearson Education, Ltd.</a:t>
            </a:r>
          </a:p>
        </p:txBody>
      </p:sp>
      <p:sp>
        <p:nvSpPr>
          <p:cNvPr id="15" name="Content Placeholder 14"/>
          <p:cNvSpPr>
            <a:spLocks noGrp="1"/>
          </p:cNvSpPr>
          <p:nvPr>
            <p:ph idx="1"/>
          </p:nvPr>
        </p:nvSpPr>
        <p:spPr/>
        <p:txBody>
          <a:bodyPr/>
          <a:lstStyle/>
          <a:p>
            <a:r>
              <a:rPr lang="en-US"/>
              <a:t>Ethnocentrism</a:t>
            </a:r>
          </a:p>
          <a:p>
            <a:pPr lvl="1"/>
            <a:r>
              <a:rPr lang="en-US" sz="2800"/>
              <a:t>Tendency to judge all other groups according to the standards, behaviors, and customs of one’s own group</a:t>
            </a:r>
          </a:p>
          <a:p>
            <a:pPr lvl="1"/>
            <a:endParaRPr lang="en-US"/>
          </a:p>
        </p:txBody>
      </p:sp>
      <p:sp>
        <p:nvSpPr>
          <p:cNvPr id="4" name="Slide Number Placeholder 3"/>
          <p:cNvSpPr>
            <a:spLocks noGrp="1"/>
          </p:cNvSpPr>
          <p:nvPr>
            <p:ph type="sldNum" sz="quarter" idx="4294967295"/>
          </p:nvPr>
        </p:nvSpPr>
        <p:spPr>
          <a:xfrm>
            <a:off x="0" y="6356350"/>
            <a:ext cx="4114800" cy="365125"/>
          </a:xfrm>
        </p:spPr>
        <p:txBody>
          <a:bodyPr/>
          <a:lstStyle/>
          <a:p>
            <a:pPr>
              <a:defRPr/>
            </a:pPr>
            <a:r>
              <a:rPr lang="en-US"/>
              <a:t>Chapter 3 - </a:t>
            </a:r>
            <a:fld id="{CD57E1C3-DFC8-45F6-A07B-1135F8A855B9}" type="slidenum">
              <a:rPr lang="en-US" smtClean="0"/>
              <a:pPr>
                <a:defRPr/>
              </a:pPr>
              <a:t>38</a:t>
            </a:fld>
            <a:endParaRPr lang="en-US"/>
          </a:p>
        </p:txBody>
      </p:sp>
    </p:spTree>
    <p:extLst>
      <p:ext uri="{BB962C8B-B14F-4D97-AF65-F5344CB8AC3E}">
        <p14:creationId xmlns:p14="http://schemas.microsoft.com/office/powerpoint/2010/main" val="20134827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Stereotyping</a:t>
            </a:r>
            <a:br>
              <a:rPr lang="en-US"/>
            </a:br>
            <a:endParaRPr lang="en-US"/>
          </a:p>
        </p:txBody>
      </p:sp>
      <p:sp>
        <p:nvSpPr>
          <p:cNvPr id="4" name="Date Placeholder 3"/>
          <p:cNvSpPr>
            <a:spLocks noGrp="1"/>
          </p:cNvSpPr>
          <p:nvPr>
            <p:ph type="dt" sz="half" idx="10"/>
          </p:nvPr>
        </p:nvSpPr>
        <p:spPr/>
        <p:txBody>
          <a:bodyPr/>
          <a:lstStyle/>
          <a:p>
            <a:pPr>
              <a:defRPr/>
            </a:pPr>
            <a:r>
              <a:rPr lang="en-US"/>
              <a:t>Copyright © 2017 Pearson Education, Ltd.</a:t>
            </a:r>
          </a:p>
        </p:txBody>
      </p:sp>
      <p:sp>
        <p:nvSpPr>
          <p:cNvPr id="3" name="Content Placeholder 2"/>
          <p:cNvSpPr>
            <a:spLocks noGrp="1"/>
          </p:cNvSpPr>
          <p:nvPr>
            <p:ph idx="1"/>
          </p:nvPr>
        </p:nvSpPr>
        <p:spPr/>
        <p:txBody>
          <a:bodyPr/>
          <a:lstStyle/>
          <a:p>
            <a:pPr lvl="1"/>
            <a:r>
              <a:rPr lang="en-US" sz="2800"/>
              <a:t>Assigning generalized attributes to an individual on the basis of membership in a particular group</a:t>
            </a:r>
          </a:p>
          <a:p>
            <a:endParaRPr lang="en-US"/>
          </a:p>
        </p:txBody>
      </p:sp>
      <p:sp>
        <p:nvSpPr>
          <p:cNvPr id="5" name="Slide Number Placeholder 4"/>
          <p:cNvSpPr>
            <a:spLocks noGrp="1"/>
          </p:cNvSpPr>
          <p:nvPr>
            <p:ph type="sldNum" sz="quarter" idx="4294967295"/>
          </p:nvPr>
        </p:nvSpPr>
        <p:spPr>
          <a:xfrm>
            <a:off x="0" y="6356350"/>
            <a:ext cx="4114800" cy="365125"/>
          </a:xfrm>
        </p:spPr>
        <p:txBody>
          <a:bodyPr/>
          <a:lstStyle/>
          <a:p>
            <a:pPr>
              <a:defRPr/>
            </a:pPr>
            <a:r>
              <a:rPr lang="en-US"/>
              <a:t>Chapter 3 - </a:t>
            </a:r>
            <a:fld id="{E26332C7-8112-4A64-A2F0-1F34F3618770}" type="slidenum">
              <a:rPr lang="en-US" smtClean="0"/>
              <a:pPr>
                <a:defRPr/>
              </a:pPr>
              <a:t>39</a:t>
            </a:fld>
            <a:endParaRPr lang="en-US"/>
          </a:p>
        </p:txBody>
      </p:sp>
    </p:spTree>
    <p:extLst>
      <p:ext uri="{BB962C8B-B14F-4D97-AF65-F5344CB8AC3E}">
        <p14:creationId xmlns:p14="http://schemas.microsoft.com/office/powerpoint/2010/main" val="369442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79646"/>
          </a:solidFill>
          <a:ln w="9525">
            <a:solidFill>
              <a:srgbClr val="292929"/>
            </a:solidFill>
          </a:ln>
        </p:spPr>
        <p:txBody>
          <a:bodyPr>
            <a:normAutofit fontScale="90000"/>
          </a:bodyPr>
          <a:lstStyle/>
          <a:p>
            <a:r>
              <a:rPr lang="en-US" sz="5400">
                <a:solidFill>
                  <a:schemeClr val="bg1"/>
                </a:solidFill>
              </a:rPr>
              <a:t>Learning Objectives </a:t>
            </a:r>
            <a:r>
              <a:rPr lang="en-US" sz="2400">
                <a:solidFill>
                  <a:schemeClr val="bg1"/>
                </a:solidFill>
              </a:rPr>
              <a:t>(2 of 2)</a:t>
            </a:r>
          </a:p>
        </p:txBody>
      </p:sp>
      <p:sp>
        <p:nvSpPr>
          <p:cNvPr id="4" name="Date Placeholder 3"/>
          <p:cNvSpPr>
            <a:spLocks noGrp="1"/>
          </p:cNvSpPr>
          <p:nvPr>
            <p:ph type="dt" sz="half" idx="10"/>
          </p:nvPr>
        </p:nvSpPr>
        <p:spPr/>
        <p:txBody>
          <a:bodyPr/>
          <a:lstStyle/>
          <a:p>
            <a:pPr>
              <a:defRPr/>
            </a:pPr>
            <a:r>
              <a:rPr lang="en-US"/>
              <a:t>Copyright © 2017 Pearson Education, Ltd.</a:t>
            </a:r>
          </a:p>
        </p:txBody>
      </p:sp>
      <p:sp>
        <p:nvSpPr>
          <p:cNvPr id="3" name="Content Placeholder 2"/>
          <p:cNvSpPr>
            <a:spLocks noGrp="1"/>
          </p:cNvSpPr>
          <p:nvPr>
            <p:ph idx="1"/>
          </p:nvPr>
        </p:nvSpPr>
        <p:spPr>
          <a:xfrm>
            <a:off x="1382370" y="2510653"/>
            <a:ext cx="7508242" cy="3661547"/>
          </a:xfrm>
        </p:spPr>
        <p:txBody>
          <a:bodyPr/>
          <a:lstStyle/>
          <a:p>
            <a:pPr marL="514350" indent="-514350">
              <a:spcBef>
                <a:spcPts val="600"/>
              </a:spcBef>
              <a:buFont typeface="+mj-lt"/>
              <a:buAutoNum type="arabicPeriod" startAt="4"/>
            </a:pPr>
            <a:r>
              <a:rPr lang="en-US" b="0"/>
              <a:t>List four general guidelines for adapting to any business culture.</a:t>
            </a:r>
          </a:p>
          <a:p>
            <a:pPr marL="514350" indent="-514350">
              <a:spcBef>
                <a:spcPts val="600"/>
              </a:spcBef>
              <a:buFont typeface="+mj-lt"/>
              <a:buAutoNum type="arabicPeriod" startAt="4"/>
            </a:pPr>
            <a:r>
              <a:rPr lang="en-US"/>
              <a:t>Identify seven steps you can take to improve your intercultural communication skills.</a:t>
            </a:r>
            <a:endParaRPr lang="en-US" b="0"/>
          </a:p>
        </p:txBody>
      </p:sp>
      <p:sp>
        <p:nvSpPr>
          <p:cNvPr id="5" name="Slide Number Placeholder 4"/>
          <p:cNvSpPr>
            <a:spLocks noGrp="1"/>
          </p:cNvSpPr>
          <p:nvPr>
            <p:ph type="sldNum" sz="quarter" idx="4294967295"/>
          </p:nvPr>
        </p:nvSpPr>
        <p:spPr>
          <a:xfrm>
            <a:off x="0" y="6356350"/>
            <a:ext cx="4114800" cy="365125"/>
          </a:xfrm>
        </p:spPr>
        <p:txBody>
          <a:bodyPr/>
          <a:lstStyle/>
          <a:p>
            <a:pPr>
              <a:defRPr/>
            </a:pPr>
            <a:r>
              <a:rPr lang="en-US"/>
              <a:t>Chapter 3 - </a:t>
            </a:r>
            <a:fld id="{E26332C7-8112-4A64-A2F0-1F34F3618770}" type="slidenum">
              <a:rPr lang="en-US" smtClean="0"/>
              <a:pPr>
                <a:defRPr/>
              </a:pPr>
              <a:t>4</a:t>
            </a:fld>
            <a:endParaRPr lang="en-US"/>
          </a:p>
        </p:txBody>
      </p:sp>
      <p:sp>
        <p:nvSpPr>
          <p:cNvPr id="8" name="Rectangle 7"/>
          <p:cNvSpPr/>
          <p:nvPr/>
        </p:nvSpPr>
        <p:spPr bwMode="auto">
          <a:xfrm>
            <a:off x="1232053" y="2005070"/>
            <a:ext cx="8229600" cy="4167130"/>
          </a:xfrm>
          <a:prstGeom prst="rect">
            <a:avLst/>
          </a:prstGeom>
          <a:no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buFont typeface="Arial" pitchFamily="34" charset="0"/>
              <a:buChar char="•"/>
            </a:pPr>
            <a:endParaRPr lang="en-US" sz="2800">
              <a:latin typeface="Times New Roman" pitchFamily="18" charset="0"/>
            </a:endParaRPr>
          </a:p>
        </p:txBody>
      </p:sp>
    </p:spTree>
    <p:extLst>
      <p:ext uri="{BB962C8B-B14F-4D97-AF65-F5344CB8AC3E}">
        <p14:creationId xmlns:p14="http://schemas.microsoft.com/office/powerpoint/2010/main" val="3735979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Ethnocentrism</a:t>
            </a:r>
          </a:p>
        </p:txBody>
      </p:sp>
      <p:sp>
        <p:nvSpPr>
          <p:cNvPr id="4" name="Date Placeholder 3"/>
          <p:cNvSpPr>
            <a:spLocks noGrp="1"/>
          </p:cNvSpPr>
          <p:nvPr>
            <p:ph type="dt" sz="half" idx="10"/>
          </p:nvPr>
        </p:nvSpPr>
        <p:spPr/>
        <p:txBody>
          <a:bodyPr/>
          <a:lstStyle/>
          <a:p>
            <a:pPr>
              <a:defRPr/>
            </a:pPr>
            <a:r>
              <a:rPr lang="en-US"/>
              <a:t>Copyright © 2017 Pearson Education, Ltd.</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081860" y="2200275"/>
            <a:ext cx="4575968" cy="366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4294967295"/>
          </p:nvPr>
        </p:nvSpPr>
        <p:spPr>
          <a:xfrm>
            <a:off x="0" y="6356350"/>
            <a:ext cx="4114800" cy="365125"/>
          </a:xfrm>
        </p:spPr>
        <p:txBody>
          <a:bodyPr/>
          <a:lstStyle/>
          <a:p>
            <a:pPr>
              <a:defRPr/>
            </a:pPr>
            <a:r>
              <a:rPr lang="en-US"/>
              <a:t>Chapter 3 - </a:t>
            </a:r>
            <a:fld id="{E26332C7-8112-4A64-A2F0-1F34F3618770}" type="slidenum">
              <a:rPr lang="en-US" smtClean="0"/>
              <a:pPr>
                <a:defRPr/>
              </a:pPr>
              <a:t>40</a:t>
            </a:fld>
            <a:endParaRPr lang="en-US"/>
          </a:p>
        </p:txBody>
      </p:sp>
    </p:spTree>
    <p:extLst>
      <p:ext uri="{BB962C8B-B14F-4D97-AF65-F5344CB8AC3E}">
        <p14:creationId xmlns:p14="http://schemas.microsoft.com/office/powerpoint/2010/main" val="18917752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a:t>Copyright © 2017 Pearson Education, Ltd.</a:t>
            </a:r>
          </a:p>
        </p:txBody>
      </p:sp>
      <p:pic>
        <p:nvPicPr>
          <p:cNvPr id="6" name="Content Placeholder 5"/>
          <p:cNvPicPr>
            <a:picLocks noGrp="1" noChangeAspect="1"/>
          </p:cNvPicPr>
          <p:nvPr>
            <p:ph idx="1"/>
          </p:nvPr>
        </p:nvPicPr>
        <p:blipFill>
          <a:blip r:embed="rId3"/>
          <a:stretch>
            <a:fillRect/>
          </a:stretch>
        </p:blipFill>
        <p:spPr>
          <a:xfrm>
            <a:off x="5041106" y="3168650"/>
            <a:ext cx="2657475" cy="1724025"/>
          </a:xfrm>
          <a:prstGeom prst="rect">
            <a:avLst/>
          </a:prstGeom>
        </p:spPr>
      </p:pic>
      <p:sp>
        <p:nvSpPr>
          <p:cNvPr id="5" name="Slide Number Placeholder 4"/>
          <p:cNvSpPr>
            <a:spLocks noGrp="1"/>
          </p:cNvSpPr>
          <p:nvPr>
            <p:ph type="sldNum" sz="quarter" idx="4294967295"/>
          </p:nvPr>
        </p:nvSpPr>
        <p:spPr>
          <a:xfrm>
            <a:off x="0" y="6356350"/>
            <a:ext cx="4114800" cy="365125"/>
          </a:xfrm>
        </p:spPr>
        <p:txBody>
          <a:bodyPr/>
          <a:lstStyle/>
          <a:p>
            <a:pPr>
              <a:defRPr/>
            </a:pPr>
            <a:r>
              <a:rPr lang="en-US"/>
              <a:t>Chapter 3 - </a:t>
            </a:r>
            <a:fld id="{E26332C7-8112-4A64-A2F0-1F34F3618770}" type="slidenum">
              <a:rPr lang="en-US" smtClean="0"/>
              <a:pPr>
                <a:defRPr/>
              </a:pPr>
              <a:t>41</a:t>
            </a:fld>
            <a:endParaRPr lang="en-US"/>
          </a:p>
        </p:txBody>
      </p:sp>
    </p:spTree>
    <p:extLst>
      <p:ext uri="{BB962C8B-B14F-4D97-AF65-F5344CB8AC3E}">
        <p14:creationId xmlns:p14="http://schemas.microsoft.com/office/powerpoint/2010/main" val="4060013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Stereotypes</a:t>
            </a:r>
          </a:p>
        </p:txBody>
      </p:sp>
      <p:sp>
        <p:nvSpPr>
          <p:cNvPr id="4" name="Date Placeholder 3"/>
          <p:cNvSpPr>
            <a:spLocks noGrp="1"/>
          </p:cNvSpPr>
          <p:nvPr>
            <p:ph type="dt" sz="half" idx="10"/>
          </p:nvPr>
        </p:nvSpPr>
        <p:spPr/>
        <p:txBody>
          <a:bodyPr/>
          <a:lstStyle/>
          <a:p>
            <a:pPr>
              <a:defRPr/>
            </a:pPr>
            <a:r>
              <a:rPr lang="en-US"/>
              <a:t>Copyright © 2017 Pearson Education, Ltd.</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226844" y="3078162"/>
            <a:ext cx="2286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4294967295"/>
          </p:nvPr>
        </p:nvSpPr>
        <p:spPr>
          <a:xfrm>
            <a:off x="0" y="6356350"/>
            <a:ext cx="4114800" cy="365125"/>
          </a:xfrm>
        </p:spPr>
        <p:txBody>
          <a:bodyPr/>
          <a:lstStyle/>
          <a:p>
            <a:pPr>
              <a:defRPr/>
            </a:pPr>
            <a:r>
              <a:rPr lang="en-US"/>
              <a:t>Chapter 3 - </a:t>
            </a:r>
            <a:fld id="{E26332C7-8112-4A64-A2F0-1F34F3618770}" type="slidenum">
              <a:rPr lang="en-US" smtClean="0"/>
              <a:pPr>
                <a:defRPr/>
              </a:pPr>
              <a:t>42</a:t>
            </a:fld>
            <a:endParaRPr lang="en-US"/>
          </a:p>
        </p:txBody>
      </p:sp>
    </p:spTree>
    <p:extLst>
      <p:ext uri="{BB962C8B-B14F-4D97-AF65-F5344CB8AC3E}">
        <p14:creationId xmlns:p14="http://schemas.microsoft.com/office/powerpoint/2010/main" val="18790501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Xenophobia </a:t>
            </a:r>
          </a:p>
        </p:txBody>
      </p:sp>
      <p:sp>
        <p:nvSpPr>
          <p:cNvPr id="4" name="Date Placeholder 3"/>
          <p:cNvSpPr>
            <a:spLocks noGrp="1"/>
          </p:cNvSpPr>
          <p:nvPr>
            <p:ph type="dt" sz="half" idx="10"/>
          </p:nvPr>
        </p:nvSpPr>
        <p:spPr/>
        <p:txBody>
          <a:bodyPr/>
          <a:lstStyle/>
          <a:p>
            <a:pPr>
              <a:defRPr/>
            </a:pPr>
            <a:r>
              <a:rPr lang="en-US"/>
              <a:t>Copyright © 2017 Pearson Education, Ltd.</a:t>
            </a:r>
          </a:p>
        </p:txBody>
      </p:sp>
      <p:pic>
        <p:nvPicPr>
          <p:cNvPr id="6" name="Content Placeholder 5"/>
          <p:cNvPicPr>
            <a:picLocks noGrp="1" noChangeAspect="1"/>
          </p:cNvPicPr>
          <p:nvPr>
            <p:ph idx="1"/>
          </p:nvPr>
        </p:nvPicPr>
        <p:blipFill>
          <a:blip r:embed="rId2"/>
          <a:stretch>
            <a:fillRect/>
          </a:stretch>
        </p:blipFill>
        <p:spPr>
          <a:xfrm>
            <a:off x="5179219" y="3068637"/>
            <a:ext cx="2381250" cy="1924050"/>
          </a:xfrm>
          <a:prstGeom prst="rect">
            <a:avLst/>
          </a:prstGeom>
        </p:spPr>
      </p:pic>
      <p:sp>
        <p:nvSpPr>
          <p:cNvPr id="5" name="Slide Number Placeholder 4"/>
          <p:cNvSpPr>
            <a:spLocks noGrp="1"/>
          </p:cNvSpPr>
          <p:nvPr>
            <p:ph type="sldNum" sz="quarter" idx="4294967295"/>
          </p:nvPr>
        </p:nvSpPr>
        <p:spPr>
          <a:xfrm>
            <a:off x="0" y="6356350"/>
            <a:ext cx="4114800" cy="365125"/>
          </a:xfrm>
        </p:spPr>
        <p:txBody>
          <a:bodyPr/>
          <a:lstStyle/>
          <a:p>
            <a:pPr>
              <a:defRPr/>
            </a:pPr>
            <a:r>
              <a:rPr lang="en-US"/>
              <a:t>Chapter 3 - </a:t>
            </a:r>
            <a:fld id="{E26332C7-8112-4A64-A2F0-1F34F3618770}" type="slidenum">
              <a:rPr lang="en-US" smtClean="0"/>
              <a:pPr>
                <a:defRPr/>
              </a:pPr>
              <a:t>43</a:t>
            </a:fld>
            <a:endParaRPr lang="en-US"/>
          </a:p>
        </p:txBody>
      </p:sp>
    </p:spTree>
    <p:extLst>
      <p:ext uri="{BB962C8B-B14F-4D97-AF65-F5344CB8AC3E}">
        <p14:creationId xmlns:p14="http://schemas.microsoft.com/office/powerpoint/2010/main" val="11534361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Xenophobia </a:t>
            </a:r>
          </a:p>
        </p:txBody>
      </p:sp>
      <p:sp>
        <p:nvSpPr>
          <p:cNvPr id="4" name="Date Placeholder 3"/>
          <p:cNvSpPr>
            <a:spLocks noGrp="1"/>
          </p:cNvSpPr>
          <p:nvPr>
            <p:ph type="dt" sz="half" idx="10"/>
          </p:nvPr>
        </p:nvSpPr>
        <p:spPr/>
        <p:txBody>
          <a:bodyPr/>
          <a:lstStyle/>
          <a:p>
            <a:pPr>
              <a:defRPr/>
            </a:pPr>
            <a:r>
              <a:rPr lang="en-US"/>
              <a:t>Copyright © 2017 Pearson Education, Ltd.</a:t>
            </a:r>
          </a:p>
        </p:txBody>
      </p:sp>
      <p:pic>
        <p:nvPicPr>
          <p:cNvPr id="6" name="Content Placeholder 5"/>
          <p:cNvPicPr>
            <a:picLocks noGrp="1" noChangeAspect="1"/>
          </p:cNvPicPr>
          <p:nvPr>
            <p:ph idx="1"/>
          </p:nvPr>
        </p:nvPicPr>
        <p:blipFill>
          <a:blip r:embed="rId2"/>
          <a:stretch>
            <a:fillRect/>
          </a:stretch>
        </p:blipFill>
        <p:spPr>
          <a:xfrm>
            <a:off x="3319198" y="2200275"/>
            <a:ext cx="6101291" cy="3660775"/>
          </a:xfrm>
          <a:prstGeom prst="rect">
            <a:avLst/>
          </a:prstGeom>
        </p:spPr>
      </p:pic>
      <p:sp>
        <p:nvSpPr>
          <p:cNvPr id="5" name="Slide Number Placeholder 4"/>
          <p:cNvSpPr>
            <a:spLocks noGrp="1"/>
          </p:cNvSpPr>
          <p:nvPr>
            <p:ph type="sldNum" sz="quarter" idx="4294967295"/>
          </p:nvPr>
        </p:nvSpPr>
        <p:spPr>
          <a:xfrm>
            <a:off x="0" y="6356350"/>
            <a:ext cx="4114800" cy="365125"/>
          </a:xfrm>
        </p:spPr>
        <p:txBody>
          <a:bodyPr/>
          <a:lstStyle/>
          <a:p>
            <a:pPr>
              <a:defRPr/>
            </a:pPr>
            <a:r>
              <a:rPr lang="en-US"/>
              <a:t>Chapter 3 - </a:t>
            </a:r>
            <a:fld id="{E26332C7-8112-4A64-A2F0-1F34F3618770}" type="slidenum">
              <a:rPr lang="en-US" smtClean="0"/>
              <a:pPr>
                <a:defRPr/>
              </a:pPr>
              <a:t>44</a:t>
            </a:fld>
            <a:endParaRPr lang="en-US"/>
          </a:p>
        </p:txBody>
      </p:sp>
    </p:spTree>
    <p:extLst>
      <p:ext uri="{BB962C8B-B14F-4D97-AF65-F5344CB8AC3E}">
        <p14:creationId xmlns:p14="http://schemas.microsoft.com/office/powerpoint/2010/main" val="14971145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a:t>Copyright © 2017 Pearson Education, Ltd.</a:t>
            </a:r>
          </a:p>
        </p:txBody>
      </p:sp>
      <p:sp>
        <p:nvSpPr>
          <p:cNvPr id="3" name="Content Placeholder 2"/>
          <p:cNvSpPr>
            <a:spLocks noGrp="1"/>
          </p:cNvSpPr>
          <p:nvPr>
            <p:ph idx="1"/>
          </p:nvPr>
        </p:nvSpPr>
        <p:spPr/>
        <p:txBody>
          <a:bodyPr/>
          <a:lstStyle/>
          <a:p>
            <a:r>
              <a:rPr lang="en-US"/>
              <a:t>dislike of or prejudice against people from other countries.</a:t>
            </a:r>
          </a:p>
          <a:p>
            <a:r>
              <a:rPr lang="en-US"/>
              <a:t>"the resurgence of racism and xenophobia</a:t>
            </a:r>
          </a:p>
          <a:p>
            <a:endParaRPr lang="en-US"/>
          </a:p>
        </p:txBody>
      </p:sp>
      <p:sp>
        <p:nvSpPr>
          <p:cNvPr id="5" name="Slide Number Placeholder 4"/>
          <p:cNvSpPr>
            <a:spLocks noGrp="1"/>
          </p:cNvSpPr>
          <p:nvPr>
            <p:ph type="sldNum" sz="quarter" idx="4294967295"/>
          </p:nvPr>
        </p:nvSpPr>
        <p:spPr>
          <a:xfrm>
            <a:off x="0" y="6356350"/>
            <a:ext cx="4114800" cy="365125"/>
          </a:xfrm>
        </p:spPr>
        <p:txBody>
          <a:bodyPr/>
          <a:lstStyle/>
          <a:p>
            <a:pPr>
              <a:defRPr/>
            </a:pPr>
            <a:r>
              <a:rPr lang="en-US"/>
              <a:t>Chapter 3 - </a:t>
            </a:r>
            <a:fld id="{E26332C7-8112-4A64-A2F0-1F34F3618770}" type="slidenum">
              <a:rPr lang="en-US" smtClean="0"/>
              <a:pPr>
                <a:defRPr/>
              </a:pPr>
              <a:t>45</a:t>
            </a:fld>
            <a:endParaRPr lang="en-US"/>
          </a:p>
        </p:txBody>
      </p:sp>
    </p:spTree>
    <p:extLst>
      <p:ext uri="{BB962C8B-B14F-4D97-AF65-F5344CB8AC3E}">
        <p14:creationId xmlns:p14="http://schemas.microsoft.com/office/powerpoint/2010/main" val="34441371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Xenophobic attacks in South Africa </a:t>
            </a:r>
          </a:p>
        </p:txBody>
      </p:sp>
      <p:sp>
        <p:nvSpPr>
          <p:cNvPr id="4" name="Date Placeholder 3"/>
          <p:cNvSpPr>
            <a:spLocks noGrp="1"/>
          </p:cNvSpPr>
          <p:nvPr>
            <p:ph type="dt" sz="half" idx="10"/>
          </p:nvPr>
        </p:nvSpPr>
        <p:spPr/>
        <p:txBody>
          <a:bodyPr/>
          <a:lstStyle/>
          <a:p>
            <a:pPr>
              <a:defRPr/>
            </a:pPr>
            <a:r>
              <a:rPr lang="en-US"/>
              <a:t>Copyright © 2017 Pearson Education, Ltd.</a:t>
            </a:r>
          </a:p>
        </p:txBody>
      </p:sp>
      <p:pic>
        <p:nvPicPr>
          <p:cNvPr id="2050" name="Picture 2" descr="Image result for xenophobia south africa 2019"/>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857243" y="2200275"/>
            <a:ext cx="7025201" cy="3660775"/>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4294967295"/>
          </p:nvPr>
        </p:nvSpPr>
        <p:spPr>
          <a:xfrm>
            <a:off x="0" y="6356350"/>
            <a:ext cx="4114800" cy="365125"/>
          </a:xfrm>
        </p:spPr>
        <p:txBody>
          <a:bodyPr/>
          <a:lstStyle/>
          <a:p>
            <a:pPr>
              <a:defRPr/>
            </a:pPr>
            <a:r>
              <a:rPr lang="en-US"/>
              <a:t>Chapter 3 - </a:t>
            </a:r>
            <a:fld id="{E26332C7-8112-4A64-A2F0-1F34F3618770}" type="slidenum">
              <a:rPr lang="en-US" smtClean="0"/>
              <a:pPr>
                <a:defRPr/>
              </a:pPr>
              <a:t>46</a:t>
            </a:fld>
            <a:endParaRPr lang="en-US"/>
          </a:p>
        </p:txBody>
      </p:sp>
    </p:spTree>
    <p:extLst>
      <p:ext uri="{BB962C8B-B14F-4D97-AF65-F5344CB8AC3E}">
        <p14:creationId xmlns:p14="http://schemas.microsoft.com/office/powerpoint/2010/main" val="6321046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2"/>
          <p:cNvSpPr>
            <a:spLocks noGrp="1" noChangeArrowheads="1"/>
          </p:cNvSpPr>
          <p:nvPr>
            <p:ph type="title"/>
          </p:nvPr>
        </p:nvSpPr>
        <p:spPr>
          <a:xfrm>
            <a:off x="1383958" y="741405"/>
            <a:ext cx="9969842" cy="1146948"/>
          </a:xfrm>
          <a:solidFill>
            <a:srgbClr val="1F497D"/>
          </a:solidFill>
          <a:ln w="9525">
            <a:solidFill>
              <a:srgbClr val="292929"/>
            </a:solidFill>
          </a:ln>
        </p:spPr>
        <p:txBody>
          <a:bodyPr>
            <a:normAutofit fontScale="90000"/>
          </a:bodyPr>
          <a:lstStyle/>
          <a:p>
            <a:pPr eaLnBrk="1" hangingPunct="1">
              <a:lnSpc>
                <a:spcPct val="90000"/>
              </a:lnSpc>
              <a:defRPr/>
            </a:pPr>
            <a:r>
              <a:rPr lang="en-US" sz="4800">
                <a:solidFill>
                  <a:schemeClr val="bg1"/>
                </a:solidFill>
              </a:rPr>
              <a:t>Guidelines for Adapting to Any Business Culture</a:t>
            </a:r>
          </a:p>
        </p:txBody>
      </p:sp>
      <p:sp>
        <p:nvSpPr>
          <p:cNvPr id="10" name="Date Placeholder 2"/>
          <p:cNvSpPr>
            <a:spLocks noGrp="1"/>
          </p:cNvSpPr>
          <p:nvPr>
            <p:ph type="dt" sz="half" idx="10"/>
          </p:nvPr>
        </p:nvSpPr>
        <p:spPr/>
        <p:txBody>
          <a:bodyPr/>
          <a:lstStyle/>
          <a:p>
            <a:pPr>
              <a:defRPr/>
            </a:pPr>
            <a:r>
              <a:rPr lang="en-US"/>
              <a:t>Copyright © 2017 Pearson Education, Ltd.</a:t>
            </a:r>
          </a:p>
        </p:txBody>
      </p:sp>
      <p:sp>
        <p:nvSpPr>
          <p:cNvPr id="12" name="Content Placeholder 11"/>
          <p:cNvSpPr>
            <a:spLocks noGrp="1"/>
          </p:cNvSpPr>
          <p:nvPr>
            <p:ph idx="1"/>
          </p:nvPr>
        </p:nvSpPr>
        <p:spPr>
          <a:xfrm>
            <a:off x="2220570" y="2291578"/>
            <a:ext cx="9971430" cy="3661547"/>
          </a:xfrm>
        </p:spPr>
        <p:txBody>
          <a:bodyPr/>
          <a:lstStyle/>
          <a:p>
            <a:r>
              <a:rPr lang="en-US" b="0"/>
              <a:t>Be </a:t>
            </a:r>
            <a:r>
              <a:rPr lang="en-US"/>
              <a:t>A</a:t>
            </a:r>
            <a:r>
              <a:rPr lang="en-US" b="0"/>
              <a:t>ware of Your </a:t>
            </a:r>
            <a:r>
              <a:rPr lang="en-US"/>
              <a:t>O</a:t>
            </a:r>
            <a:r>
              <a:rPr lang="en-US" b="0"/>
              <a:t>wn Biases</a:t>
            </a:r>
          </a:p>
          <a:p>
            <a:r>
              <a:rPr lang="en-US"/>
              <a:t>Use Caution Applying the “Golden Rule”</a:t>
            </a:r>
          </a:p>
          <a:p>
            <a:r>
              <a:rPr lang="en-US"/>
              <a:t>Practice Tolerance, Flexibility, and Respect</a:t>
            </a:r>
          </a:p>
          <a:p>
            <a:r>
              <a:rPr lang="en-US"/>
              <a:t>Practice Patience and Maintain a Sense of Humor</a:t>
            </a:r>
          </a:p>
        </p:txBody>
      </p:sp>
      <p:sp>
        <p:nvSpPr>
          <p:cNvPr id="11" name="Slide Number Placeholder 3"/>
          <p:cNvSpPr>
            <a:spLocks noGrp="1"/>
          </p:cNvSpPr>
          <p:nvPr>
            <p:ph type="sldNum" sz="quarter" idx="4294967295"/>
          </p:nvPr>
        </p:nvSpPr>
        <p:spPr>
          <a:xfrm>
            <a:off x="0" y="6356350"/>
            <a:ext cx="4114800" cy="365125"/>
          </a:xfrm>
        </p:spPr>
        <p:txBody>
          <a:bodyPr/>
          <a:lstStyle/>
          <a:p>
            <a:pPr>
              <a:defRPr/>
            </a:pPr>
            <a:r>
              <a:rPr lang="en-US"/>
              <a:t>Chapter 3 - </a:t>
            </a:r>
            <a:fld id="{4BC980ED-1656-406A-9E8F-39231C2DDC29}" type="slidenum">
              <a:rPr lang="en-US"/>
              <a:pPr>
                <a:defRPr/>
              </a:pPr>
              <a:t>47</a:t>
            </a:fld>
            <a:endParaRPr lang="en-US"/>
          </a:p>
        </p:txBody>
      </p:sp>
      <p:sp>
        <p:nvSpPr>
          <p:cNvPr id="6" name="Rectangle 5"/>
          <p:cNvSpPr/>
          <p:nvPr/>
        </p:nvSpPr>
        <p:spPr>
          <a:xfrm>
            <a:off x="1981200" y="1981200"/>
            <a:ext cx="8229600" cy="4191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6657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a:t>Be </a:t>
            </a:r>
            <a:r>
              <a:rPr lang="en-US"/>
              <a:t>A</a:t>
            </a:r>
            <a:r>
              <a:rPr lang="en-US" b="0"/>
              <a:t>ware of Your </a:t>
            </a:r>
            <a:r>
              <a:rPr lang="en-US"/>
              <a:t>O</a:t>
            </a:r>
            <a:r>
              <a:rPr lang="en-US" b="0"/>
              <a:t>wn Biases</a:t>
            </a:r>
            <a:br>
              <a:rPr lang="en-US" b="0"/>
            </a:br>
            <a:endParaRPr lang="en-US"/>
          </a:p>
        </p:txBody>
      </p:sp>
      <p:sp>
        <p:nvSpPr>
          <p:cNvPr id="4" name="Date Placeholder 3"/>
          <p:cNvSpPr>
            <a:spLocks noGrp="1"/>
          </p:cNvSpPr>
          <p:nvPr>
            <p:ph type="dt" sz="half" idx="10"/>
          </p:nvPr>
        </p:nvSpPr>
        <p:spPr/>
        <p:txBody>
          <a:bodyPr/>
          <a:lstStyle/>
          <a:p>
            <a:pPr>
              <a:defRPr/>
            </a:pPr>
            <a:r>
              <a:rPr lang="en-US"/>
              <a:t>Copyright © 2017 Pearson Education, Ltd.</a:t>
            </a:r>
          </a:p>
        </p:txBody>
      </p:sp>
      <p:sp>
        <p:nvSpPr>
          <p:cNvPr id="3" name="Content Placeholder 2"/>
          <p:cNvSpPr>
            <a:spLocks noGrp="1"/>
          </p:cNvSpPr>
          <p:nvPr>
            <p:ph idx="1"/>
          </p:nvPr>
        </p:nvSpPr>
        <p:spPr/>
        <p:txBody>
          <a:bodyPr/>
          <a:lstStyle/>
          <a:p>
            <a:r>
              <a:rPr lang="en-US" kern="1200"/>
              <a:t>you need to understand your own culture and the way it shapes your communication habits. For instance, knowing that you value independence and individual accomplishment will help you communicate more successfully in a culture that values consensus and group harmony.</a:t>
            </a:r>
            <a:endParaRPr lang="en-US" b="1" kern="1200"/>
          </a:p>
          <a:p>
            <a:endParaRPr lang="en-US"/>
          </a:p>
        </p:txBody>
      </p:sp>
      <p:sp>
        <p:nvSpPr>
          <p:cNvPr id="5" name="Slide Number Placeholder 4"/>
          <p:cNvSpPr>
            <a:spLocks noGrp="1"/>
          </p:cNvSpPr>
          <p:nvPr>
            <p:ph type="sldNum" sz="quarter" idx="4294967295"/>
          </p:nvPr>
        </p:nvSpPr>
        <p:spPr>
          <a:xfrm>
            <a:off x="0" y="6356350"/>
            <a:ext cx="4114800" cy="365125"/>
          </a:xfrm>
        </p:spPr>
        <p:txBody>
          <a:bodyPr/>
          <a:lstStyle/>
          <a:p>
            <a:pPr>
              <a:defRPr/>
            </a:pPr>
            <a:r>
              <a:rPr lang="en-US"/>
              <a:t>Chapter 3 - </a:t>
            </a:r>
            <a:fld id="{E26332C7-8112-4A64-A2F0-1F34F3618770}" type="slidenum">
              <a:rPr lang="en-US" smtClean="0"/>
              <a:pPr>
                <a:defRPr/>
              </a:pPr>
              <a:t>48</a:t>
            </a:fld>
            <a:endParaRPr lang="en-US"/>
          </a:p>
        </p:txBody>
      </p:sp>
    </p:spTree>
    <p:extLst>
      <p:ext uri="{BB962C8B-B14F-4D97-AF65-F5344CB8AC3E}">
        <p14:creationId xmlns:p14="http://schemas.microsoft.com/office/powerpoint/2010/main" val="40419610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Use Caution Applying the “Golden Rule”</a:t>
            </a:r>
            <a:br>
              <a:rPr lang="en-US"/>
            </a:br>
            <a:endParaRPr lang="en-US"/>
          </a:p>
        </p:txBody>
      </p:sp>
      <p:sp>
        <p:nvSpPr>
          <p:cNvPr id="4" name="Date Placeholder 3"/>
          <p:cNvSpPr>
            <a:spLocks noGrp="1"/>
          </p:cNvSpPr>
          <p:nvPr>
            <p:ph type="dt" sz="half" idx="10"/>
          </p:nvPr>
        </p:nvSpPr>
        <p:spPr/>
        <p:txBody>
          <a:bodyPr/>
          <a:lstStyle/>
          <a:p>
            <a:pPr>
              <a:defRPr/>
            </a:pPr>
            <a:r>
              <a:rPr lang="en-US"/>
              <a:t>Copyright © 2017 Pearson Education, Ltd.</a:t>
            </a:r>
          </a:p>
        </p:txBody>
      </p:sp>
      <p:sp>
        <p:nvSpPr>
          <p:cNvPr id="3" name="Content Placeholder 2"/>
          <p:cNvSpPr>
            <a:spLocks noGrp="1"/>
          </p:cNvSpPr>
          <p:nvPr>
            <p:ph idx="1"/>
          </p:nvPr>
        </p:nvSpPr>
        <p:spPr/>
        <p:txBody>
          <a:bodyPr/>
          <a:lstStyle/>
          <a:p>
            <a:r>
              <a:rPr lang="en-US" kern="1200"/>
              <a:t>“Treat people the way you want to be treated.” or, </a:t>
            </a:r>
          </a:p>
          <a:p>
            <a:r>
              <a:rPr lang="en-US" kern="1200"/>
              <a:t>Treat people the way </a:t>
            </a:r>
            <a:r>
              <a:rPr lang="en-US" i="1" kern="1200"/>
              <a:t>they</a:t>
            </a:r>
            <a:r>
              <a:rPr lang="en-US" kern="1200"/>
              <a:t> want to be treated.</a:t>
            </a:r>
            <a:endParaRPr lang="en-US"/>
          </a:p>
        </p:txBody>
      </p:sp>
      <p:sp>
        <p:nvSpPr>
          <p:cNvPr id="5" name="Slide Number Placeholder 4"/>
          <p:cNvSpPr>
            <a:spLocks noGrp="1"/>
          </p:cNvSpPr>
          <p:nvPr>
            <p:ph type="sldNum" sz="quarter" idx="4294967295"/>
          </p:nvPr>
        </p:nvSpPr>
        <p:spPr>
          <a:xfrm>
            <a:off x="0" y="6356350"/>
            <a:ext cx="4114800" cy="365125"/>
          </a:xfrm>
        </p:spPr>
        <p:txBody>
          <a:bodyPr/>
          <a:lstStyle/>
          <a:p>
            <a:pPr>
              <a:defRPr/>
            </a:pPr>
            <a:r>
              <a:rPr lang="en-US"/>
              <a:t>Chapter 3 - </a:t>
            </a:r>
            <a:fld id="{E26332C7-8112-4A64-A2F0-1F34F3618770}" type="slidenum">
              <a:rPr lang="en-US" smtClean="0"/>
              <a:pPr>
                <a:defRPr/>
              </a:pPr>
              <a:t>49</a:t>
            </a:fld>
            <a:endParaRPr lang="en-US"/>
          </a:p>
        </p:txBody>
      </p:sp>
    </p:spTree>
    <p:extLst>
      <p:ext uri="{BB962C8B-B14F-4D97-AF65-F5344CB8AC3E}">
        <p14:creationId xmlns:p14="http://schemas.microsoft.com/office/powerpoint/2010/main" val="2047571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3958" y="741405"/>
            <a:ext cx="9969842" cy="962798"/>
          </a:xfrm>
          <a:solidFill>
            <a:schemeClr val="accent1">
              <a:lumMod val="40000"/>
              <a:lumOff val="60000"/>
            </a:schemeClr>
          </a:solidFill>
        </p:spPr>
        <p:txBody>
          <a:bodyPr>
            <a:normAutofit/>
          </a:bodyPr>
          <a:lstStyle/>
          <a:p>
            <a:r>
              <a:rPr lang="en-US"/>
              <a:t>Communicating in a Diverse World</a:t>
            </a:r>
          </a:p>
        </p:txBody>
      </p:sp>
      <p:sp>
        <p:nvSpPr>
          <p:cNvPr id="4" name="Date Placeholder 3"/>
          <p:cNvSpPr>
            <a:spLocks noGrp="1"/>
          </p:cNvSpPr>
          <p:nvPr>
            <p:ph type="dt" sz="half" idx="10"/>
          </p:nvPr>
        </p:nvSpPr>
        <p:spPr/>
        <p:txBody>
          <a:bodyPr/>
          <a:lstStyle/>
          <a:p>
            <a:pPr>
              <a:defRPr/>
            </a:pPr>
            <a:r>
              <a:rPr lang="en-US"/>
              <a:t>Copyright © 2017 Pearson Education, Ltd.</a:t>
            </a:r>
          </a:p>
        </p:txBody>
      </p:sp>
      <p:sp>
        <p:nvSpPr>
          <p:cNvPr id="3" name="Subtitle 2"/>
          <p:cNvSpPr>
            <a:spLocks noGrp="1"/>
          </p:cNvSpPr>
          <p:nvPr>
            <p:ph idx="1"/>
          </p:nvPr>
        </p:nvSpPr>
        <p:spPr/>
        <p:txBody>
          <a:bodyPr/>
          <a:lstStyle/>
          <a:p>
            <a:r>
              <a:rPr lang="en-US"/>
              <a:t>(LO 1) Discuss the opportunities and challenges of intercultural communication. </a:t>
            </a:r>
          </a:p>
        </p:txBody>
      </p:sp>
      <p:sp>
        <p:nvSpPr>
          <p:cNvPr id="5" name="Slide Number Placeholder 4"/>
          <p:cNvSpPr>
            <a:spLocks noGrp="1"/>
          </p:cNvSpPr>
          <p:nvPr>
            <p:ph type="sldNum" sz="quarter" idx="4294967295"/>
          </p:nvPr>
        </p:nvSpPr>
        <p:spPr>
          <a:xfrm>
            <a:off x="0" y="6356350"/>
            <a:ext cx="4114800" cy="365125"/>
          </a:xfrm>
        </p:spPr>
        <p:txBody>
          <a:bodyPr/>
          <a:lstStyle/>
          <a:p>
            <a:pPr>
              <a:defRPr/>
            </a:pPr>
            <a:r>
              <a:rPr lang="en-US"/>
              <a:t>Chapter 3 - </a:t>
            </a:r>
            <a:fld id="{B24F3165-3943-42B3-B99B-98E36EE950E5}" type="slidenum">
              <a:rPr lang="en-US" smtClean="0"/>
              <a:pPr>
                <a:defRPr/>
              </a:pPr>
              <a:t>5</a:t>
            </a:fld>
            <a:endParaRPr lang="en-US"/>
          </a:p>
        </p:txBody>
      </p:sp>
    </p:spTree>
    <p:extLst>
      <p:ext uri="{BB962C8B-B14F-4D97-AF65-F5344CB8AC3E}">
        <p14:creationId xmlns:p14="http://schemas.microsoft.com/office/powerpoint/2010/main" val="35584832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Practice Patience and Maintain a Sense of Humor</a:t>
            </a:r>
            <a:br>
              <a:rPr lang="en-US"/>
            </a:br>
            <a:endParaRPr lang="en-US"/>
          </a:p>
        </p:txBody>
      </p:sp>
      <p:sp>
        <p:nvSpPr>
          <p:cNvPr id="4" name="Date Placeholder 3"/>
          <p:cNvSpPr>
            <a:spLocks noGrp="1"/>
          </p:cNvSpPr>
          <p:nvPr>
            <p:ph type="dt" sz="half" idx="10"/>
          </p:nvPr>
        </p:nvSpPr>
        <p:spPr/>
        <p:txBody>
          <a:bodyPr/>
          <a:lstStyle/>
          <a:p>
            <a:pPr>
              <a:defRPr/>
            </a:pPr>
            <a:r>
              <a:rPr lang="en-US"/>
              <a:t>Copyright © 2017 Pearson Education, Ltd.</a:t>
            </a:r>
          </a:p>
        </p:txBody>
      </p:sp>
      <p:sp>
        <p:nvSpPr>
          <p:cNvPr id="3" name="Content Placeholder 2"/>
          <p:cNvSpPr>
            <a:spLocks noGrp="1"/>
          </p:cNvSpPr>
          <p:nvPr>
            <p:ph idx="1"/>
          </p:nvPr>
        </p:nvSpPr>
        <p:spPr/>
        <p:txBody>
          <a:bodyPr/>
          <a:lstStyle/>
          <a:p>
            <a:r>
              <a:rPr lang="en-US" kern="1200"/>
              <a:t>Even the most committed and attuned business professionals can make mistakes in intercultural communication, so it is vital for all parties to be patient with one another. </a:t>
            </a:r>
            <a:endParaRPr lang="en-US"/>
          </a:p>
        </p:txBody>
      </p:sp>
      <p:sp>
        <p:nvSpPr>
          <p:cNvPr id="5" name="Slide Number Placeholder 4"/>
          <p:cNvSpPr>
            <a:spLocks noGrp="1"/>
          </p:cNvSpPr>
          <p:nvPr>
            <p:ph type="sldNum" sz="quarter" idx="4294967295"/>
          </p:nvPr>
        </p:nvSpPr>
        <p:spPr>
          <a:xfrm>
            <a:off x="0" y="6356350"/>
            <a:ext cx="4114800" cy="365125"/>
          </a:xfrm>
        </p:spPr>
        <p:txBody>
          <a:bodyPr/>
          <a:lstStyle/>
          <a:p>
            <a:pPr>
              <a:defRPr/>
            </a:pPr>
            <a:r>
              <a:rPr lang="en-US"/>
              <a:t>Chapter 3 - </a:t>
            </a:r>
            <a:fld id="{E26332C7-8112-4A64-A2F0-1F34F3618770}" type="slidenum">
              <a:rPr lang="en-US" smtClean="0"/>
              <a:pPr>
                <a:defRPr/>
              </a:pPr>
              <a:t>50</a:t>
            </a:fld>
            <a:endParaRPr lang="en-US"/>
          </a:p>
        </p:txBody>
      </p:sp>
    </p:spTree>
    <p:extLst>
      <p:ext uri="{BB962C8B-B14F-4D97-AF65-F5344CB8AC3E}">
        <p14:creationId xmlns:p14="http://schemas.microsoft.com/office/powerpoint/2010/main" val="31416613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2"/>
          <p:cNvSpPr>
            <a:spLocks noGrp="1" noChangeArrowheads="1"/>
          </p:cNvSpPr>
          <p:nvPr>
            <p:ph type="title"/>
          </p:nvPr>
        </p:nvSpPr>
        <p:spPr>
          <a:xfrm>
            <a:off x="1383958" y="741405"/>
            <a:ext cx="9969842" cy="1055645"/>
          </a:xfrm>
          <a:solidFill>
            <a:srgbClr val="1F497D"/>
          </a:solidFill>
          <a:ln w="9525">
            <a:solidFill>
              <a:srgbClr val="292929"/>
            </a:solidFill>
          </a:ln>
        </p:spPr>
        <p:txBody>
          <a:bodyPr>
            <a:normAutofit fontScale="90000"/>
          </a:bodyPr>
          <a:lstStyle/>
          <a:p>
            <a:pPr eaLnBrk="1" hangingPunct="1">
              <a:lnSpc>
                <a:spcPct val="90000"/>
              </a:lnSpc>
              <a:defRPr/>
            </a:pPr>
            <a:r>
              <a:rPr lang="en-US" sz="4800">
                <a:solidFill>
                  <a:schemeClr val="bg1"/>
                </a:solidFill>
              </a:rPr>
              <a:t>Guidelines for Adapting to U.S. Business Culture</a:t>
            </a:r>
          </a:p>
        </p:txBody>
      </p:sp>
      <p:sp>
        <p:nvSpPr>
          <p:cNvPr id="10" name="Date Placeholder 2"/>
          <p:cNvSpPr>
            <a:spLocks noGrp="1"/>
          </p:cNvSpPr>
          <p:nvPr>
            <p:ph type="dt" sz="half" idx="10"/>
          </p:nvPr>
        </p:nvSpPr>
        <p:spPr/>
        <p:txBody>
          <a:bodyPr/>
          <a:lstStyle/>
          <a:p>
            <a:pPr>
              <a:defRPr/>
            </a:pPr>
            <a:r>
              <a:rPr lang="en-US"/>
              <a:t>Copyright © 2017 Pearson Education, Ltd.</a:t>
            </a:r>
          </a:p>
        </p:txBody>
      </p:sp>
      <p:sp>
        <p:nvSpPr>
          <p:cNvPr id="12" name="Content Placeholder 11"/>
          <p:cNvSpPr>
            <a:spLocks noGrp="1"/>
          </p:cNvSpPr>
          <p:nvPr>
            <p:ph idx="1"/>
          </p:nvPr>
        </p:nvSpPr>
        <p:spPr>
          <a:xfrm>
            <a:off x="2238683" y="2245926"/>
            <a:ext cx="9971430" cy="3661547"/>
          </a:xfrm>
        </p:spPr>
        <p:txBody>
          <a:bodyPr/>
          <a:lstStyle/>
          <a:p>
            <a:r>
              <a:rPr lang="en-US" b="0"/>
              <a:t>Individualism</a:t>
            </a:r>
          </a:p>
          <a:p>
            <a:r>
              <a:rPr lang="en-US"/>
              <a:t>Equality</a:t>
            </a:r>
          </a:p>
          <a:p>
            <a:r>
              <a:rPr lang="en-US"/>
              <a:t>Privacy and Personal Space</a:t>
            </a:r>
          </a:p>
          <a:p>
            <a:r>
              <a:rPr lang="en-US"/>
              <a:t>Time and Schedules</a:t>
            </a:r>
          </a:p>
          <a:p>
            <a:r>
              <a:rPr lang="en-US"/>
              <a:t>Religion</a:t>
            </a:r>
          </a:p>
          <a:p>
            <a:r>
              <a:rPr lang="en-US"/>
              <a:t>Communication Style</a:t>
            </a:r>
          </a:p>
        </p:txBody>
      </p:sp>
      <p:sp>
        <p:nvSpPr>
          <p:cNvPr id="11" name="Slide Number Placeholder 3"/>
          <p:cNvSpPr>
            <a:spLocks noGrp="1"/>
          </p:cNvSpPr>
          <p:nvPr>
            <p:ph type="sldNum" sz="quarter" idx="4294967295"/>
          </p:nvPr>
        </p:nvSpPr>
        <p:spPr>
          <a:xfrm>
            <a:off x="0" y="6356350"/>
            <a:ext cx="4114800" cy="365125"/>
          </a:xfrm>
        </p:spPr>
        <p:txBody>
          <a:bodyPr/>
          <a:lstStyle/>
          <a:p>
            <a:pPr>
              <a:defRPr/>
            </a:pPr>
            <a:r>
              <a:rPr lang="en-US"/>
              <a:t>Chapter 3 - </a:t>
            </a:r>
            <a:fld id="{4BC980ED-1656-406A-9E8F-39231C2DDC29}" type="slidenum">
              <a:rPr lang="en-US"/>
              <a:pPr>
                <a:defRPr/>
              </a:pPr>
              <a:t>51</a:t>
            </a:fld>
            <a:endParaRPr lang="en-US"/>
          </a:p>
        </p:txBody>
      </p:sp>
      <p:sp>
        <p:nvSpPr>
          <p:cNvPr id="6" name="Rectangle 5"/>
          <p:cNvSpPr/>
          <p:nvPr/>
        </p:nvSpPr>
        <p:spPr>
          <a:xfrm>
            <a:off x="1981200" y="1981200"/>
            <a:ext cx="8229600" cy="4191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98164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p:spPr>
        <p:txBody>
          <a:bodyPr/>
          <a:lstStyle/>
          <a:p>
            <a:r>
              <a:rPr lang="en-US">
                <a:solidFill>
                  <a:schemeClr val="bg1"/>
                </a:solidFill>
              </a:rPr>
              <a:t>Improving Intercultural Communication Skills</a:t>
            </a:r>
          </a:p>
        </p:txBody>
      </p:sp>
      <p:sp>
        <p:nvSpPr>
          <p:cNvPr id="4" name="Date Placeholder 3"/>
          <p:cNvSpPr>
            <a:spLocks noGrp="1"/>
          </p:cNvSpPr>
          <p:nvPr>
            <p:ph type="dt" sz="half" idx="10"/>
          </p:nvPr>
        </p:nvSpPr>
        <p:spPr/>
        <p:txBody>
          <a:bodyPr/>
          <a:lstStyle/>
          <a:p>
            <a:pPr>
              <a:defRPr/>
            </a:pPr>
            <a:r>
              <a:rPr lang="en-US"/>
              <a:t>Copyright © 2017 Pearson Education, Ltd.</a:t>
            </a:r>
          </a:p>
        </p:txBody>
      </p:sp>
      <p:sp>
        <p:nvSpPr>
          <p:cNvPr id="3" name="Subtitle 2"/>
          <p:cNvSpPr>
            <a:spLocks noGrp="1"/>
          </p:cNvSpPr>
          <p:nvPr>
            <p:ph idx="1"/>
          </p:nvPr>
        </p:nvSpPr>
        <p:spPr/>
        <p:txBody>
          <a:bodyPr/>
          <a:lstStyle/>
          <a:p>
            <a:pPr>
              <a:spcBef>
                <a:spcPts val="600"/>
              </a:spcBef>
            </a:pPr>
            <a:r>
              <a:rPr lang="en-US"/>
              <a:t>(LO 5) Identify seven steps you can take to improve your intercultural communication skills.</a:t>
            </a:r>
          </a:p>
          <a:p>
            <a:r>
              <a:rPr lang="en-US"/>
              <a:t> </a:t>
            </a:r>
          </a:p>
        </p:txBody>
      </p:sp>
      <p:sp>
        <p:nvSpPr>
          <p:cNvPr id="5" name="Slide Number Placeholder 4"/>
          <p:cNvSpPr>
            <a:spLocks noGrp="1"/>
          </p:cNvSpPr>
          <p:nvPr>
            <p:ph type="sldNum" sz="quarter" idx="4294967295"/>
          </p:nvPr>
        </p:nvSpPr>
        <p:spPr>
          <a:xfrm>
            <a:off x="0" y="6356350"/>
            <a:ext cx="4114800" cy="365125"/>
          </a:xfrm>
        </p:spPr>
        <p:txBody>
          <a:bodyPr/>
          <a:lstStyle/>
          <a:p>
            <a:pPr>
              <a:defRPr/>
            </a:pPr>
            <a:r>
              <a:rPr lang="en-US"/>
              <a:t>Chapter 3 - </a:t>
            </a:r>
            <a:fld id="{B24F3165-3943-42B3-B99B-98E36EE950E5}" type="slidenum">
              <a:rPr lang="en-US" smtClean="0"/>
              <a:pPr>
                <a:defRPr/>
              </a:pPr>
              <a:t>52</a:t>
            </a:fld>
            <a:endParaRPr lang="en-US"/>
          </a:p>
        </p:txBody>
      </p:sp>
    </p:spTree>
    <p:extLst>
      <p:ext uri="{BB962C8B-B14F-4D97-AF65-F5344CB8AC3E}">
        <p14:creationId xmlns:p14="http://schemas.microsoft.com/office/powerpoint/2010/main" val="40953174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3" name="Rectangle 3"/>
          <p:cNvSpPr>
            <a:spLocks noGrp="1" noChangeArrowheads="1"/>
          </p:cNvSpPr>
          <p:nvPr>
            <p:ph type="title"/>
          </p:nvPr>
        </p:nvSpPr>
        <p:spPr>
          <a:xfrm>
            <a:off x="1383958" y="741405"/>
            <a:ext cx="9969842" cy="908201"/>
          </a:xfrm>
          <a:solidFill>
            <a:srgbClr val="1F497D"/>
          </a:solidFill>
          <a:ln w="9525">
            <a:solidFill>
              <a:srgbClr val="292929"/>
            </a:solidFill>
          </a:ln>
          <a:effectLst/>
        </p:spPr>
        <p:txBody>
          <a:bodyPr>
            <a:normAutofit fontScale="90000"/>
          </a:bodyPr>
          <a:lstStyle/>
          <a:p>
            <a:pPr eaLnBrk="1" hangingPunct="1">
              <a:lnSpc>
                <a:spcPct val="90000"/>
              </a:lnSpc>
              <a:defRPr/>
            </a:pPr>
            <a:r>
              <a:rPr lang="en-US">
                <a:solidFill>
                  <a:schemeClr val="bg1"/>
                </a:solidFill>
              </a:rPr>
              <a:t>Components of Successful Intercultural Communication</a:t>
            </a:r>
          </a:p>
        </p:txBody>
      </p:sp>
      <p:sp>
        <p:nvSpPr>
          <p:cNvPr id="19" name="Date Placeholder 2"/>
          <p:cNvSpPr>
            <a:spLocks noGrp="1"/>
          </p:cNvSpPr>
          <p:nvPr>
            <p:ph type="dt" sz="half" idx="10"/>
          </p:nvPr>
        </p:nvSpPr>
        <p:spPr/>
        <p:txBody>
          <a:bodyPr/>
          <a:lstStyle/>
          <a:p>
            <a:pPr>
              <a:defRPr/>
            </a:pPr>
            <a:r>
              <a:rPr lang="en-US"/>
              <a:t>Copyright © 2017 Pearson Education, Ltd.</a:t>
            </a:r>
          </a:p>
        </p:txBody>
      </p:sp>
      <p:sp>
        <p:nvSpPr>
          <p:cNvPr id="3" name="Content Placeholder 2"/>
          <p:cNvSpPr>
            <a:spLocks noGrp="1"/>
          </p:cNvSpPr>
          <p:nvPr>
            <p:ph idx="1"/>
          </p:nvPr>
        </p:nvSpPr>
        <p:spPr/>
        <p:txBody>
          <a:bodyPr/>
          <a:lstStyle/>
          <a:p>
            <a:endParaRPr lang="en-US"/>
          </a:p>
        </p:txBody>
      </p:sp>
      <p:sp>
        <p:nvSpPr>
          <p:cNvPr id="20" name="Slide Number Placeholder 3"/>
          <p:cNvSpPr>
            <a:spLocks noGrp="1"/>
          </p:cNvSpPr>
          <p:nvPr>
            <p:ph type="sldNum" sz="quarter" idx="4294967295"/>
          </p:nvPr>
        </p:nvSpPr>
        <p:spPr>
          <a:xfrm>
            <a:off x="9448800" y="6356350"/>
            <a:ext cx="2743200" cy="365125"/>
          </a:xfrm>
        </p:spPr>
        <p:txBody>
          <a:bodyPr/>
          <a:lstStyle/>
          <a:p>
            <a:pPr>
              <a:defRPr/>
            </a:pPr>
            <a:r>
              <a:rPr lang="en-US"/>
              <a:t>Chapter 3 - </a:t>
            </a:r>
            <a:fld id="{C980D511-DB1B-45A3-B78D-629B1ED4FA90}" type="slidenum">
              <a:rPr lang="en-US"/>
              <a:pPr>
                <a:defRPr/>
              </a:pPr>
              <a:t>53</a:t>
            </a:fld>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4659" y="889422"/>
            <a:ext cx="6446807" cy="6123632"/>
          </a:xfrm>
          <a:prstGeom prst="rect">
            <a:avLst/>
          </a:prstGeom>
        </p:spPr>
      </p:pic>
    </p:spTree>
    <p:extLst>
      <p:ext uri="{BB962C8B-B14F-4D97-AF65-F5344CB8AC3E}">
        <p14:creationId xmlns:p14="http://schemas.microsoft.com/office/powerpoint/2010/main" val="19733804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solidFill>
            <a:srgbClr val="1F497D"/>
          </a:solidFill>
          <a:ln w="9525">
            <a:solidFill>
              <a:srgbClr val="292929"/>
            </a:solidFill>
          </a:ln>
          <a:effectLst/>
        </p:spPr>
        <p:txBody>
          <a:bodyPr>
            <a:normAutofit/>
          </a:bodyPr>
          <a:lstStyle/>
          <a:p>
            <a:pPr>
              <a:lnSpc>
                <a:spcPct val="90000"/>
              </a:lnSpc>
            </a:pPr>
            <a:r>
              <a:rPr lang="en-US">
                <a:solidFill>
                  <a:schemeClr val="bg1"/>
                </a:solidFill>
              </a:rPr>
              <a:t>Writing for Multilingual Audiences </a:t>
            </a:r>
            <a:r>
              <a:rPr lang="en-US" sz="2400">
                <a:solidFill>
                  <a:schemeClr val="bg1"/>
                </a:solidFill>
              </a:rPr>
              <a:t>(1 of 3)</a:t>
            </a:r>
          </a:p>
        </p:txBody>
      </p:sp>
      <p:sp>
        <p:nvSpPr>
          <p:cNvPr id="4" name="Date Placeholder 3"/>
          <p:cNvSpPr>
            <a:spLocks noGrp="1"/>
          </p:cNvSpPr>
          <p:nvPr>
            <p:ph type="dt" sz="half" idx="10"/>
          </p:nvPr>
        </p:nvSpPr>
        <p:spPr/>
        <p:txBody>
          <a:bodyPr/>
          <a:lstStyle/>
          <a:p>
            <a:pPr>
              <a:defRPr/>
            </a:pPr>
            <a:r>
              <a:rPr lang="en-US"/>
              <a:t>Copyright © 2017 Pearson Education, Ltd.</a:t>
            </a:r>
          </a:p>
        </p:txBody>
      </p:sp>
      <p:sp>
        <p:nvSpPr>
          <p:cNvPr id="3" name="Content Placeholder 2"/>
          <p:cNvSpPr>
            <a:spLocks noGrp="1"/>
          </p:cNvSpPr>
          <p:nvPr>
            <p:ph idx="1"/>
          </p:nvPr>
        </p:nvSpPr>
        <p:spPr/>
        <p:txBody>
          <a:bodyPr/>
          <a:lstStyle/>
          <a:p>
            <a:endParaRPr lang="en-US"/>
          </a:p>
        </p:txBody>
      </p:sp>
      <p:sp>
        <p:nvSpPr>
          <p:cNvPr id="5" name="Slide Number Placeholder 4"/>
          <p:cNvSpPr>
            <a:spLocks noGrp="1"/>
          </p:cNvSpPr>
          <p:nvPr>
            <p:ph type="sldNum" sz="quarter" idx="4294967295"/>
          </p:nvPr>
        </p:nvSpPr>
        <p:spPr>
          <a:xfrm>
            <a:off x="9448800" y="6356350"/>
            <a:ext cx="2743200" cy="365125"/>
          </a:xfrm>
        </p:spPr>
        <p:txBody>
          <a:bodyPr/>
          <a:lstStyle/>
          <a:p>
            <a:pPr>
              <a:defRPr/>
            </a:pPr>
            <a:r>
              <a:rPr lang="en-US"/>
              <a:t>Chapter 3 - </a:t>
            </a:r>
            <a:fld id="{DF11124C-C96A-4581-A38A-4669D38FACBB}" type="slidenum">
              <a:rPr lang="en-US" smtClean="0"/>
              <a:pPr>
                <a:defRPr/>
              </a:pPr>
              <a:t>54</a:t>
            </a:fld>
            <a:endParaRPr lang="en-US"/>
          </a:p>
        </p:txBody>
      </p:sp>
      <p:grpSp>
        <p:nvGrpSpPr>
          <p:cNvPr id="2" name="Group 1"/>
          <p:cNvGrpSpPr/>
          <p:nvPr/>
        </p:nvGrpSpPr>
        <p:grpSpPr>
          <a:xfrm>
            <a:off x="1981200" y="1981200"/>
            <a:ext cx="8229600" cy="4191000"/>
            <a:chOff x="457200" y="1981200"/>
            <a:chExt cx="8229600" cy="4191000"/>
          </a:xfrm>
        </p:grpSpPr>
        <p:sp>
          <p:nvSpPr>
            <p:cNvPr id="10" name="Rectangle 14"/>
            <p:cNvSpPr>
              <a:spLocks noChangeArrowheads="1"/>
            </p:cNvSpPr>
            <p:nvPr/>
          </p:nvSpPr>
          <p:spPr bwMode="auto">
            <a:xfrm>
              <a:off x="457200" y="1981200"/>
              <a:ext cx="4114800" cy="1047750"/>
            </a:xfrm>
            <a:prstGeom prst="rect">
              <a:avLst/>
            </a:prstGeom>
            <a:solidFill>
              <a:schemeClr val="bg1"/>
            </a:solidFill>
            <a:ln w="9525">
              <a:solidFill>
                <a:schemeClr val="bg1">
                  <a:lumMod val="50000"/>
                </a:schemeClr>
              </a:solidFill>
              <a:miter lim="800000"/>
              <a:headEnd/>
              <a:tailEnd/>
            </a:ln>
            <a:effectLst/>
          </p:spPr>
          <p:txBody>
            <a:bodyPr wrap="none" anchor="ctr"/>
            <a:lstStyle/>
            <a:p>
              <a:pPr algn="ctr"/>
              <a:r>
                <a:rPr lang="en-US" sz="3100">
                  <a:latin typeface="Candara" panose="020E0502030303020204" pitchFamily="34" charset="0"/>
                </a:rPr>
                <a:t>Use Plain Language</a:t>
              </a:r>
            </a:p>
          </p:txBody>
        </p:sp>
        <p:sp>
          <p:nvSpPr>
            <p:cNvPr id="11" name="Rectangle 14"/>
            <p:cNvSpPr>
              <a:spLocks noChangeArrowheads="1"/>
            </p:cNvSpPr>
            <p:nvPr/>
          </p:nvSpPr>
          <p:spPr bwMode="auto">
            <a:xfrm>
              <a:off x="457200" y="3028950"/>
              <a:ext cx="4114800" cy="1047750"/>
            </a:xfrm>
            <a:prstGeom prst="rect">
              <a:avLst/>
            </a:prstGeom>
            <a:solidFill>
              <a:schemeClr val="bg1"/>
            </a:solidFill>
            <a:ln w="9525">
              <a:solidFill>
                <a:schemeClr val="bg1">
                  <a:lumMod val="50000"/>
                </a:schemeClr>
              </a:solidFill>
              <a:miter lim="800000"/>
              <a:headEnd/>
              <a:tailEnd/>
            </a:ln>
            <a:effectLst/>
          </p:spPr>
          <p:txBody>
            <a:bodyPr wrap="none" anchor="ctr"/>
            <a:lstStyle/>
            <a:p>
              <a:pPr algn="ctr"/>
              <a:r>
                <a:rPr lang="en-US" sz="3100">
                  <a:latin typeface="Candara" panose="020E0502030303020204" pitchFamily="34" charset="0"/>
                </a:rPr>
                <a:t>Use Clear Examples</a:t>
              </a:r>
            </a:p>
          </p:txBody>
        </p:sp>
        <p:sp>
          <p:nvSpPr>
            <p:cNvPr id="12" name="Rectangle 14"/>
            <p:cNvSpPr>
              <a:spLocks noChangeArrowheads="1"/>
            </p:cNvSpPr>
            <p:nvPr/>
          </p:nvSpPr>
          <p:spPr bwMode="auto">
            <a:xfrm>
              <a:off x="457200" y="4076700"/>
              <a:ext cx="4114800" cy="1047750"/>
            </a:xfrm>
            <a:prstGeom prst="rect">
              <a:avLst/>
            </a:prstGeom>
            <a:solidFill>
              <a:schemeClr val="bg1"/>
            </a:solidFill>
            <a:ln w="9525">
              <a:solidFill>
                <a:schemeClr val="bg1">
                  <a:lumMod val="50000"/>
                </a:schemeClr>
              </a:solidFill>
              <a:miter lim="800000"/>
              <a:headEnd/>
              <a:tailEnd/>
            </a:ln>
            <a:effectLst/>
          </p:spPr>
          <p:txBody>
            <a:bodyPr wrap="none" anchor="ctr"/>
            <a:lstStyle/>
            <a:p>
              <a:pPr algn="ctr"/>
              <a:r>
                <a:rPr lang="en-US" sz="3100">
                  <a:latin typeface="Candara" panose="020E0502030303020204" pitchFamily="34" charset="0"/>
                </a:rPr>
                <a:t>Avoid Slang &amp; Jargon</a:t>
              </a:r>
            </a:p>
          </p:txBody>
        </p:sp>
        <p:sp>
          <p:nvSpPr>
            <p:cNvPr id="13" name="Rectangle 14"/>
            <p:cNvSpPr>
              <a:spLocks noChangeArrowheads="1"/>
            </p:cNvSpPr>
            <p:nvPr/>
          </p:nvSpPr>
          <p:spPr bwMode="auto">
            <a:xfrm>
              <a:off x="457200" y="5124450"/>
              <a:ext cx="4114800" cy="1047750"/>
            </a:xfrm>
            <a:prstGeom prst="rect">
              <a:avLst/>
            </a:prstGeom>
            <a:solidFill>
              <a:schemeClr val="bg1"/>
            </a:solidFill>
            <a:ln w="9525">
              <a:solidFill>
                <a:schemeClr val="bg1">
                  <a:lumMod val="50000"/>
                </a:schemeClr>
              </a:solidFill>
              <a:miter lim="800000"/>
              <a:headEnd/>
              <a:tailEnd/>
            </a:ln>
            <a:effectLst/>
          </p:spPr>
          <p:txBody>
            <a:bodyPr wrap="none" anchor="ctr"/>
            <a:lstStyle/>
            <a:p>
              <a:pPr algn="ctr"/>
              <a:r>
                <a:rPr lang="en-US" sz="3100">
                  <a:latin typeface="Candara" panose="020E0502030303020204" pitchFamily="34" charset="0"/>
                </a:rPr>
                <a:t>Use Short Paragraphs</a:t>
              </a:r>
            </a:p>
          </p:txBody>
        </p:sp>
        <p:sp>
          <p:nvSpPr>
            <p:cNvPr id="15" name="Rectangle 14"/>
            <p:cNvSpPr>
              <a:spLocks noChangeArrowheads="1"/>
            </p:cNvSpPr>
            <p:nvPr/>
          </p:nvSpPr>
          <p:spPr bwMode="auto">
            <a:xfrm>
              <a:off x="4572000" y="1981200"/>
              <a:ext cx="4114800" cy="1047750"/>
            </a:xfrm>
            <a:prstGeom prst="rect">
              <a:avLst/>
            </a:prstGeom>
            <a:solidFill>
              <a:schemeClr val="bg1"/>
            </a:solidFill>
            <a:ln w="9525">
              <a:solidFill>
                <a:schemeClr val="bg1">
                  <a:lumMod val="50000"/>
                </a:schemeClr>
              </a:solidFill>
              <a:miter lim="800000"/>
              <a:headEnd/>
              <a:tailEnd/>
            </a:ln>
            <a:effectLst/>
          </p:spPr>
          <p:txBody>
            <a:bodyPr wrap="none" anchor="ctr"/>
            <a:lstStyle/>
            <a:p>
              <a:pPr algn="ctr"/>
              <a:r>
                <a:rPr lang="en-US" sz="3100">
                  <a:latin typeface="Candara" panose="020E0502030303020204" pitchFamily="34" charset="0"/>
                </a:rPr>
                <a:t>Use Precise Words</a:t>
              </a:r>
            </a:p>
          </p:txBody>
        </p:sp>
        <p:sp>
          <p:nvSpPr>
            <p:cNvPr id="16" name="Rectangle 14"/>
            <p:cNvSpPr>
              <a:spLocks noChangeArrowheads="1"/>
            </p:cNvSpPr>
            <p:nvPr/>
          </p:nvSpPr>
          <p:spPr bwMode="auto">
            <a:xfrm>
              <a:off x="4572000" y="3028950"/>
              <a:ext cx="4114800" cy="1047750"/>
            </a:xfrm>
            <a:prstGeom prst="rect">
              <a:avLst/>
            </a:prstGeom>
            <a:solidFill>
              <a:schemeClr val="bg1"/>
            </a:solidFill>
            <a:ln w="9525">
              <a:solidFill>
                <a:schemeClr val="bg1">
                  <a:lumMod val="50000"/>
                </a:schemeClr>
              </a:solidFill>
              <a:miter lim="800000"/>
              <a:headEnd/>
              <a:tailEnd/>
            </a:ln>
            <a:effectLst/>
          </p:spPr>
          <p:txBody>
            <a:bodyPr wrap="none" anchor="ctr"/>
            <a:lstStyle/>
            <a:p>
              <a:pPr algn="ctr"/>
              <a:r>
                <a:rPr lang="en-US" sz="3100">
                  <a:latin typeface="Candara" panose="020E0502030303020204" pitchFamily="34" charset="0"/>
                </a:rPr>
                <a:t>Cite Numbers Carefully</a:t>
              </a:r>
            </a:p>
          </p:txBody>
        </p:sp>
        <p:sp>
          <p:nvSpPr>
            <p:cNvPr id="17" name="Rectangle 14"/>
            <p:cNvSpPr>
              <a:spLocks noChangeArrowheads="1"/>
            </p:cNvSpPr>
            <p:nvPr/>
          </p:nvSpPr>
          <p:spPr bwMode="auto">
            <a:xfrm>
              <a:off x="4572000" y="4076700"/>
              <a:ext cx="4114800" cy="1047750"/>
            </a:xfrm>
            <a:prstGeom prst="rect">
              <a:avLst/>
            </a:prstGeom>
            <a:solidFill>
              <a:schemeClr val="bg1"/>
            </a:solidFill>
            <a:ln w="9525">
              <a:solidFill>
                <a:schemeClr val="bg1">
                  <a:lumMod val="50000"/>
                </a:schemeClr>
              </a:solidFill>
              <a:miter lim="800000"/>
              <a:headEnd/>
              <a:tailEnd/>
            </a:ln>
            <a:effectLst/>
          </p:spPr>
          <p:txBody>
            <a:bodyPr wrap="none" anchor="ctr"/>
            <a:lstStyle/>
            <a:p>
              <a:pPr algn="ctr"/>
              <a:r>
                <a:rPr lang="en-US" sz="3100">
                  <a:latin typeface="Candara" panose="020E0502030303020204" pitchFamily="34" charset="0"/>
                </a:rPr>
                <a:t>Be Brief</a:t>
              </a:r>
            </a:p>
          </p:txBody>
        </p:sp>
        <p:sp>
          <p:nvSpPr>
            <p:cNvPr id="18" name="Rectangle 14"/>
            <p:cNvSpPr>
              <a:spLocks noChangeArrowheads="1"/>
            </p:cNvSpPr>
            <p:nvPr/>
          </p:nvSpPr>
          <p:spPr bwMode="auto">
            <a:xfrm>
              <a:off x="4572000" y="5124450"/>
              <a:ext cx="4114800" cy="1047750"/>
            </a:xfrm>
            <a:prstGeom prst="rect">
              <a:avLst/>
            </a:prstGeom>
            <a:solidFill>
              <a:schemeClr val="bg1"/>
            </a:solidFill>
            <a:ln w="9525">
              <a:solidFill>
                <a:schemeClr val="bg1">
                  <a:lumMod val="50000"/>
                </a:schemeClr>
              </a:solidFill>
              <a:miter lim="800000"/>
              <a:headEnd/>
              <a:tailEnd/>
            </a:ln>
            <a:effectLst/>
          </p:spPr>
          <p:txBody>
            <a:bodyPr wrap="none" anchor="ctr"/>
            <a:lstStyle/>
            <a:p>
              <a:pPr algn="ctr"/>
              <a:r>
                <a:rPr lang="en-US" sz="3100">
                  <a:latin typeface="Candara" panose="020E0502030303020204" pitchFamily="34" charset="0"/>
                </a:rPr>
                <a:t>Use Transitions </a:t>
              </a:r>
            </a:p>
          </p:txBody>
        </p:sp>
        <p:sp>
          <p:nvSpPr>
            <p:cNvPr id="8" name="Rectangle 7"/>
            <p:cNvSpPr/>
            <p:nvPr/>
          </p:nvSpPr>
          <p:spPr>
            <a:xfrm>
              <a:off x="457200" y="1981200"/>
              <a:ext cx="4114800" cy="4191000"/>
            </a:xfrm>
            <a:prstGeom prst="rect">
              <a:avLst/>
            </a:prstGeom>
            <a:noFill/>
            <a:ln w="9525">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00">
                <a:latin typeface="Candara" panose="020E0502030303020204" pitchFamily="34" charset="0"/>
              </a:endParaRPr>
            </a:p>
          </p:txBody>
        </p:sp>
      </p:grpSp>
    </p:spTree>
    <p:extLst>
      <p:ext uri="{BB962C8B-B14F-4D97-AF65-F5344CB8AC3E}">
        <p14:creationId xmlns:p14="http://schemas.microsoft.com/office/powerpoint/2010/main" val="38922939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Use Plain Language</a:t>
            </a:r>
            <a:br>
              <a:rPr lang="en-US"/>
            </a:br>
            <a:endParaRPr lang="en-US"/>
          </a:p>
        </p:txBody>
      </p:sp>
      <p:sp>
        <p:nvSpPr>
          <p:cNvPr id="3" name="Date Placeholder 2"/>
          <p:cNvSpPr>
            <a:spLocks noGrp="1"/>
          </p:cNvSpPr>
          <p:nvPr>
            <p:ph type="dt" sz="half" idx="10"/>
          </p:nvPr>
        </p:nvSpPr>
        <p:spPr/>
        <p:txBody>
          <a:bodyPr/>
          <a:lstStyle/>
          <a:p>
            <a:pPr>
              <a:defRPr/>
            </a:pPr>
            <a:r>
              <a:rPr lang="en-US"/>
              <a:t>Copyright © 2017 Pearson Education, Ltd.</a:t>
            </a:r>
          </a:p>
        </p:txBody>
      </p:sp>
      <p:sp>
        <p:nvSpPr>
          <p:cNvPr id="6" name="Content Placeholder 5"/>
          <p:cNvSpPr>
            <a:spLocks noGrp="1"/>
          </p:cNvSpPr>
          <p:nvPr>
            <p:ph idx="1"/>
          </p:nvPr>
        </p:nvSpPr>
        <p:spPr/>
        <p:txBody>
          <a:bodyPr/>
          <a:lstStyle/>
          <a:p>
            <a:endParaRPr lang="en-US"/>
          </a:p>
        </p:txBody>
      </p:sp>
      <p:sp>
        <p:nvSpPr>
          <p:cNvPr id="4" name="Slide Number Placeholder 3"/>
          <p:cNvSpPr>
            <a:spLocks noGrp="1"/>
          </p:cNvSpPr>
          <p:nvPr>
            <p:ph type="sldNum" sz="quarter" idx="4294967295"/>
          </p:nvPr>
        </p:nvSpPr>
        <p:spPr>
          <a:xfrm>
            <a:off x="9448800" y="6356350"/>
            <a:ext cx="2743200" cy="365125"/>
          </a:xfrm>
        </p:spPr>
        <p:txBody>
          <a:bodyPr/>
          <a:lstStyle/>
          <a:p>
            <a:pPr>
              <a:defRPr/>
            </a:pPr>
            <a:r>
              <a:rPr lang="en-US"/>
              <a:t>Chapter 3 - </a:t>
            </a:r>
            <a:fld id="{CB5A7B57-FDA6-471D-8D9D-314090741BB6}" type="slidenum">
              <a:rPr lang="en-US" smtClean="0"/>
              <a:pPr>
                <a:defRPr/>
              </a:pPr>
              <a:t>55</a:t>
            </a:fld>
            <a:endParaRPr lang="en-US"/>
          </a:p>
        </p:txBody>
      </p:sp>
      <p:sp>
        <p:nvSpPr>
          <p:cNvPr id="5" name="Rectangle 4"/>
          <p:cNvSpPr/>
          <p:nvPr/>
        </p:nvSpPr>
        <p:spPr>
          <a:xfrm>
            <a:off x="3276600" y="2362200"/>
            <a:ext cx="6172200" cy="2123658"/>
          </a:xfrm>
          <a:prstGeom prst="rect">
            <a:avLst/>
          </a:prstGeom>
        </p:spPr>
        <p:txBody>
          <a:bodyPr wrap="square">
            <a:spAutoFit/>
          </a:bodyPr>
          <a:lstStyle/>
          <a:p>
            <a:pPr marL="171450" indent="-171450">
              <a:buFont typeface="Arial"/>
              <a:buChar char="•"/>
            </a:pPr>
            <a:r>
              <a:rPr lang="en-US" sz="4400"/>
              <a:t>Use short, precise words that say exactly what you mean.</a:t>
            </a:r>
          </a:p>
        </p:txBody>
      </p:sp>
    </p:spTree>
    <p:extLst>
      <p:ext uri="{BB962C8B-B14F-4D97-AF65-F5344CB8AC3E}">
        <p14:creationId xmlns:p14="http://schemas.microsoft.com/office/powerpoint/2010/main" val="7193305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r>
              <a:rPr lang="en-US" kern="1200">
                <a:solidFill>
                  <a:schemeClr val="tx1"/>
                </a:solidFill>
              </a:rPr>
              <a:t>Avoid words with multiple meanings</a:t>
            </a:r>
            <a:endParaRPr lang="en-US"/>
          </a:p>
        </p:txBody>
      </p:sp>
      <p:sp>
        <p:nvSpPr>
          <p:cNvPr id="3" name="Date Placeholder 2"/>
          <p:cNvSpPr>
            <a:spLocks noGrp="1"/>
          </p:cNvSpPr>
          <p:nvPr>
            <p:ph type="dt" sz="half" idx="10"/>
          </p:nvPr>
        </p:nvSpPr>
        <p:spPr/>
        <p:txBody>
          <a:bodyPr/>
          <a:lstStyle/>
          <a:p>
            <a:pPr>
              <a:defRPr/>
            </a:pPr>
            <a:r>
              <a:rPr lang="en-US"/>
              <a:t>Copyright © 2017 Pearson Education, Ltd.</a:t>
            </a:r>
          </a:p>
        </p:txBody>
      </p:sp>
      <p:sp>
        <p:nvSpPr>
          <p:cNvPr id="5" name="Subtitle 4"/>
          <p:cNvSpPr>
            <a:spLocks noGrp="1"/>
          </p:cNvSpPr>
          <p:nvPr>
            <p:ph idx="1"/>
          </p:nvPr>
        </p:nvSpPr>
        <p:spPr/>
        <p:txBody>
          <a:bodyPr/>
          <a:lstStyle/>
          <a:p>
            <a:r>
              <a:rPr lang="en-US"/>
              <a:t>I will give you a ring when I arrive in Chinghai </a:t>
            </a:r>
          </a:p>
        </p:txBody>
      </p:sp>
      <p:sp>
        <p:nvSpPr>
          <p:cNvPr id="4" name="Slide Number Placeholder 3"/>
          <p:cNvSpPr>
            <a:spLocks noGrp="1"/>
          </p:cNvSpPr>
          <p:nvPr>
            <p:ph type="sldNum" sz="quarter" idx="4294967295"/>
          </p:nvPr>
        </p:nvSpPr>
        <p:spPr>
          <a:xfrm>
            <a:off x="0" y="6356350"/>
            <a:ext cx="4114800" cy="365125"/>
          </a:xfrm>
        </p:spPr>
        <p:txBody>
          <a:bodyPr/>
          <a:lstStyle/>
          <a:p>
            <a:pPr>
              <a:defRPr/>
            </a:pPr>
            <a:r>
              <a:rPr lang="en-US"/>
              <a:t>Chapter 3 - </a:t>
            </a:r>
            <a:fld id="{CB5A7B57-FDA6-471D-8D9D-314090741BB6}" type="slidenum">
              <a:rPr lang="en-US" smtClean="0"/>
              <a:pPr>
                <a:defRPr/>
              </a:pPr>
              <a:t>56</a:t>
            </a:fld>
            <a:endParaRPr lang="en-US"/>
          </a:p>
        </p:txBody>
      </p:sp>
    </p:spTree>
    <p:extLst>
      <p:ext uri="{BB962C8B-B14F-4D97-AF65-F5344CB8AC3E}">
        <p14:creationId xmlns:p14="http://schemas.microsoft.com/office/powerpoint/2010/main" val="36481860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Use precise words</a:t>
            </a:r>
          </a:p>
        </p:txBody>
      </p:sp>
      <p:sp>
        <p:nvSpPr>
          <p:cNvPr id="3" name="Date Placeholder 2"/>
          <p:cNvSpPr>
            <a:spLocks noGrp="1"/>
          </p:cNvSpPr>
          <p:nvPr>
            <p:ph type="dt" sz="half" idx="10"/>
          </p:nvPr>
        </p:nvSpPr>
        <p:spPr/>
        <p:txBody>
          <a:bodyPr/>
          <a:lstStyle/>
          <a:p>
            <a:pPr>
              <a:defRPr/>
            </a:pPr>
            <a:r>
              <a:rPr lang="en-US" sz="2000"/>
              <a:t>I will see you in the near future            Vs. I will see you Tuesday at 5:00 in my 					office.</a:t>
            </a:r>
          </a:p>
          <a:p>
            <a:pPr>
              <a:defRPr/>
            </a:pPr>
            <a:r>
              <a:rPr lang="en-US" sz="2000"/>
              <a:t>I sustained a huge loss.                               Vs. We sustained a loss of  						$5,000,000.00</a:t>
            </a:r>
          </a:p>
        </p:txBody>
      </p:sp>
      <p:sp>
        <p:nvSpPr>
          <p:cNvPr id="5" name="Content Placeholder 4"/>
          <p:cNvSpPr>
            <a:spLocks noGrp="1"/>
          </p:cNvSpPr>
          <p:nvPr>
            <p:ph idx="1"/>
          </p:nvPr>
        </p:nvSpPr>
        <p:spPr/>
        <p:txBody>
          <a:bodyPr/>
          <a:lstStyle/>
          <a:p>
            <a:endParaRPr lang="en-US"/>
          </a:p>
        </p:txBody>
      </p:sp>
      <p:sp>
        <p:nvSpPr>
          <p:cNvPr id="4" name="Slide Number Placeholder 3"/>
          <p:cNvSpPr>
            <a:spLocks noGrp="1"/>
          </p:cNvSpPr>
          <p:nvPr>
            <p:ph type="sldNum" sz="quarter" idx="4294967295"/>
          </p:nvPr>
        </p:nvSpPr>
        <p:spPr>
          <a:xfrm>
            <a:off x="9448800" y="6356350"/>
            <a:ext cx="2743200" cy="365125"/>
          </a:xfrm>
        </p:spPr>
        <p:txBody>
          <a:bodyPr/>
          <a:lstStyle/>
          <a:p>
            <a:pPr>
              <a:defRPr/>
            </a:pPr>
            <a:r>
              <a:rPr lang="en-US"/>
              <a:t>Chapter 3 - </a:t>
            </a:r>
            <a:fld id="{CB5A7B57-FDA6-471D-8D9D-314090741BB6}" type="slidenum">
              <a:rPr lang="en-US" smtClean="0"/>
              <a:pPr>
                <a:defRPr/>
              </a:pPr>
              <a:t>57</a:t>
            </a:fld>
            <a:endParaRPr lang="en-US"/>
          </a:p>
        </p:txBody>
      </p:sp>
    </p:spTree>
    <p:extLst>
      <p:ext uri="{BB962C8B-B14F-4D97-AF65-F5344CB8AC3E}">
        <p14:creationId xmlns:p14="http://schemas.microsoft.com/office/powerpoint/2010/main" val="2551386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Cite numbers carefully  </a:t>
            </a:r>
          </a:p>
        </p:txBody>
      </p:sp>
      <p:sp>
        <p:nvSpPr>
          <p:cNvPr id="3" name="Date Placeholder 2"/>
          <p:cNvSpPr>
            <a:spLocks noGrp="1"/>
          </p:cNvSpPr>
          <p:nvPr>
            <p:ph type="dt" sz="half" idx="10"/>
          </p:nvPr>
        </p:nvSpPr>
        <p:spPr/>
        <p:txBody>
          <a:bodyPr/>
          <a:lstStyle/>
          <a:p>
            <a:pPr>
              <a:defRPr/>
            </a:pPr>
            <a:r>
              <a:rPr lang="en-US"/>
              <a:t>Copyright © 2017 Pearson Education, Ltd.</a:t>
            </a:r>
          </a:p>
        </p:txBody>
      </p:sp>
      <p:sp>
        <p:nvSpPr>
          <p:cNvPr id="5" name="Content Placeholder 4"/>
          <p:cNvSpPr>
            <a:spLocks noGrp="1"/>
          </p:cNvSpPr>
          <p:nvPr>
            <p:ph idx="1"/>
          </p:nvPr>
        </p:nvSpPr>
        <p:spPr/>
        <p:txBody>
          <a:bodyPr/>
          <a:lstStyle/>
          <a:p>
            <a:r>
              <a:rPr lang="en-US" kern="1200"/>
              <a:t>Use figures instead of spelling them out.</a:t>
            </a:r>
          </a:p>
          <a:p>
            <a:endParaRPr lang="en-US"/>
          </a:p>
          <a:p>
            <a:r>
              <a:rPr lang="en-US"/>
              <a:t>We will give you a 15% discount.</a:t>
            </a:r>
          </a:p>
        </p:txBody>
      </p:sp>
      <p:sp>
        <p:nvSpPr>
          <p:cNvPr id="4" name="Slide Number Placeholder 3"/>
          <p:cNvSpPr>
            <a:spLocks noGrp="1"/>
          </p:cNvSpPr>
          <p:nvPr>
            <p:ph type="sldNum" sz="quarter" idx="4294967295"/>
          </p:nvPr>
        </p:nvSpPr>
        <p:spPr>
          <a:xfrm>
            <a:off x="0" y="6356350"/>
            <a:ext cx="4114800" cy="365125"/>
          </a:xfrm>
        </p:spPr>
        <p:txBody>
          <a:bodyPr/>
          <a:lstStyle/>
          <a:p>
            <a:pPr>
              <a:defRPr/>
            </a:pPr>
            <a:r>
              <a:rPr lang="en-US"/>
              <a:t>Chapter 3 - </a:t>
            </a:r>
            <a:fld id="{CB5A7B57-FDA6-471D-8D9D-314090741BB6}" type="slidenum">
              <a:rPr lang="en-US" smtClean="0"/>
              <a:pPr>
                <a:defRPr/>
              </a:pPr>
              <a:t>58</a:t>
            </a:fld>
            <a:endParaRPr lang="en-US"/>
          </a:p>
        </p:txBody>
      </p:sp>
    </p:spTree>
    <p:extLst>
      <p:ext uri="{BB962C8B-B14F-4D97-AF65-F5344CB8AC3E}">
        <p14:creationId xmlns:p14="http://schemas.microsoft.com/office/powerpoint/2010/main" val="32226640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Avoid Slang</a:t>
            </a:r>
          </a:p>
        </p:txBody>
      </p:sp>
      <p:sp>
        <p:nvSpPr>
          <p:cNvPr id="3" name="Date Placeholder 2"/>
          <p:cNvSpPr>
            <a:spLocks noGrp="1"/>
          </p:cNvSpPr>
          <p:nvPr>
            <p:ph type="dt" sz="half" idx="10"/>
          </p:nvPr>
        </p:nvSpPr>
        <p:spPr/>
        <p:txBody>
          <a:bodyPr/>
          <a:lstStyle/>
          <a:p>
            <a:pPr>
              <a:defRPr/>
            </a:pPr>
            <a:r>
              <a:rPr lang="en-US"/>
              <a:t>Copyright © 2017 Pearson Education, Ltd.</a:t>
            </a:r>
          </a:p>
        </p:txBody>
      </p:sp>
      <p:sp>
        <p:nvSpPr>
          <p:cNvPr id="6" name="Content Placeholder 5"/>
          <p:cNvSpPr>
            <a:spLocks noGrp="1"/>
          </p:cNvSpPr>
          <p:nvPr>
            <p:ph idx="1"/>
          </p:nvPr>
        </p:nvSpPr>
        <p:spPr/>
        <p:txBody>
          <a:bodyPr/>
          <a:lstStyle/>
          <a:p>
            <a:endParaRPr lang="en-US"/>
          </a:p>
        </p:txBody>
      </p:sp>
      <p:sp>
        <p:nvSpPr>
          <p:cNvPr id="4" name="Slide Number Placeholder 3"/>
          <p:cNvSpPr>
            <a:spLocks noGrp="1"/>
          </p:cNvSpPr>
          <p:nvPr>
            <p:ph type="sldNum" sz="quarter" idx="4294967295"/>
          </p:nvPr>
        </p:nvSpPr>
        <p:spPr>
          <a:xfrm>
            <a:off x="9448800" y="6356350"/>
            <a:ext cx="2743200" cy="365125"/>
          </a:xfrm>
        </p:spPr>
        <p:txBody>
          <a:bodyPr/>
          <a:lstStyle/>
          <a:p>
            <a:pPr>
              <a:defRPr/>
            </a:pPr>
            <a:r>
              <a:rPr lang="en-US"/>
              <a:t>Chapter 3 - </a:t>
            </a:r>
            <a:fld id="{CB5A7B57-FDA6-471D-8D9D-314090741BB6}" type="slidenum">
              <a:rPr lang="en-US" smtClean="0"/>
              <a:pPr>
                <a:defRPr/>
              </a:pPr>
              <a:t>59</a:t>
            </a:fld>
            <a:endParaRPr lang="en-US"/>
          </a:p>
        </p:txBody>
      </p:sp>
      <p:sp>
        <p:nvSpPr>
          <p:cNvPr id="5" name="TextBox 4"/>
          <p:cNvSpPr txBox="1"/>
          <p:nvPr/>
        </p:nvSpPr>
        <p:spPr>
          <a:xfrm>
            <a:off x="2667000" y="2971800"/>
            <a:ext cx="7841634" cy="1815882"/>
          </a:xfrm>
          <a:prstGeom prst="rect">
            <a:avLst/>
          </a:prstGeom>
          <a:noFill/>
        </p:spPr>
        <p:txBody>
          <a:bodyPr wrap="none" rtlCol="0">
            <a:spAutoFit/>
          </a:bodyPr>
          <a:lstStyle/>
          <a:p>
            <a:r>
              <a:rPr lang="en-US" sz="2800"/>
              <a:t>consisting of words and phrases that are regarded as</a:t>
            </a:r>
          </a:p>
          <a:p>
            <a:r>
              <a:rPr lang="en-US" sz="2800"/>
              <a:t> very informal, are more common in speech than </a:t>
            </a:r>
          </a:p>
          <a:p>
            <a:r>
              <a:rPr lang="en-US" sz="2800"/>
              <a:t> writing, and are typically restricted to a particular</a:t>
            </a:r>
          </a:p>
          <a:p>
            <a:r>
              <a:rPr lang="en-US" sz="2800"/>
              <a:t> context or group of people.</a:t>
            </a:r>
          </a:p>
        </p:txBody>
      </p:sp>
    </p:spTree>
    <p:extLst>
      <p:ext uri="{BB962C8B-B14F-4D97-AF65-F5344CB8AC3E}">
        <p14:creationId xmlns:p14="http://schemas.microsoft.com/office/powerpoint/2010/main" val="3795488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pPr>
              <a:defRPr/>
            </a:pPr>
            <a:r>
              <a:rPr lang="en-US"/>
              <a:t>Copyright © 2017 Pearson Education, Ltd.</a:t>
            </a:r>
          </a:p>
        </p:txBody>
      </p:sp>
      <p:sp>
        <p:nvSpPr>
          <p:cNvPr id="6" name="Content Placeholder 5"/>
          <p:cNvSpPr>
            <a:spLocks noGrp="1"/>
          </p:cNvSpPr>
          <p:nvPr>
            <p:ph idx="1"/>
          </p:nvPr>
        </p:nvSpPr>
        <p:spPr/>
        <p:txBody>
          <a:bodyPr/>
          <a:lstStyle/>
          <a:p>
            <a:endParaRPr lang="en-US"/>
          </a:p>
        </p:txBody>
      </p:sp>
      <p:sp>
        <p:nvSpPr>
          <p:cNvPr id="4" name="Slide Number Placeholder 3"/>
          <p:cNvSpPr>
            <a:spLocks noGrp="1"/>
          </p:cNvSpPr>
          <p:nvPr>
            <p:ph type="sldNum" sz="quarter" idx="4294967295"/>
          </p:nvPr>
        </p:nvSpPr>
        <p:spPr>
          <a:xfrm>
            <a:off x="9448800" y="6356350"/>
            <a:ext cx="2743200" cy="365125"/>
          </a:xfrm>
        </p:spPr>
        <p:txBody>
          <a:bodyPr/>
          <a:lstStyle/>
          <a:p>
            <a:pPr>
              <a:defRPr/>
            </a:pPr>
            <a:r>
              <a:rPr lang="en-US"/>
              <a:t>Chapter 3 - </a:t>
            </a:r>
            <a:fld id="{CB5A7B57-FDA6-471D-8D9D-314090741BB6}" type="slidenum">
              <a:rPr lang="en-US" smtClean="0"/>
              <a:pPr>
                <a:defRPr/>
              </a:pPr>
              <a:t>6</a:t>
            </a:fld>
            <a:endParaRPr lang="en-US"/>
          </a:p>
        </p:txBody>
      </p:sp>
      <p:pic>
        <p:nvPicPr>
          <p:cNvPr id="1026" name="Picture 2" descr="نتيجة بحث الصور عن ‪diversity in the workpl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2133601"/>
            <a:ext cx="5524500" cy="3834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56927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Examples of slang </a:t>
            </a:r>
          </a:p>
        </p:txBody>
      </p:sp>
      <p:sp>
        <p:nvSpPr>
          <p:cNvPr id="3" name="Date Placeholder 2"/>
          <p:cNvSpPr>
            <a:spLocks noGrp="1"/>
          </p:cNvSpPr>
          <p:nvPr>
            <p:ph type="dt" sz="half" idx="10"/>
          </p:nvPr>
        </p:nvSpPr>
        <p:spPr/>
        <p:txBody>
          <a:bodyPr/>
          <a:lstStyle/>
          <a:p>
            <a:pPr>
              <a:defRPr/>
            </a:pPr>
            <a:r>
              <a:rPr lang="en-US"/>
              <a:t>Copyright © 2017 Pearson Education, Ltd.</a:t>
            </a:r>
          </a:p>
        </p:txBody>
      </p:sp>
      <p:sp>
        <p:nvSpPr>
          <p:cNvPr id="6" name="Content Placeholder 5"/>
          <p:cNvSpPr>
            <a:spLocks noGrp="1"/>
          </p:cNvSpPr>
          <p:nvPr>
            <p:ph idx="1"/>
          </p:nvPr>
        </p:nvSpPr>
        <p:spPr/>
        <p:txBody>
          <a:bodyPr/>
          <a:lstStyle/>
          <a:p>
            <a:endParaRPr lang="en-US"/>
          </a:p>
        </p:txBody>
      </p:sp>
      <p:sp>
        <p:nvSpPr>
          <p:cNvPr id="4" name="Slide Number Placeholder 3"/>
          <p:cNvSpPr>
            <a:spLocks noGrp="1"/>
          </p:cNvSpPr>
          <p:nvPr>
            <p:ph type="sldNum" sz="quarter" idx="4294967295"/>
          </p:nvPr>
        </p:nvSpPr>
        <p:spPr>
          <a:xfrm>
            <a:off x="9448800" y="6356350"/>
            <a:ext cx="2743200" cy="365125"/>
          </a:xfrm>
        </p:spPr>
        <p:txBody>
          <a:bodyPr/>
          <a:lstStyle/>
          <a:p>
            <a:pPr>
              <a:defRPr/>
            </a:pPr>
            <a:r>
              <a:rPr lang="en-US"/>
              <a:t>Chapter 3 - </a:t>
            </a:r>
            <a:fld id="{CB5A7B57-FDA6-471D-8D9D-314090741BB6}" type="slidenum">
              <a:rPr lang="en-US" smtClean="0"/>
              <a:pPr>
                <a:defRPr/>
              </a:pPr>
              <a:t>60</a:t>
            </a:fld>
            <a:endParaRPr lang="en-US"/>
          </a:p>
        </p:txBody>
      </p:sp>
      <p:pic>
        <p:nvPicPr>
          <p:cNvPr id="5" name="Picture 4"/>
          <p:cNvPicPr>
            <a:picLocks noChangeAspect="1"/>
          </p:cNvPicPr>
          <p:nvPr/>
        </p:nvPicPr>
        <p:blipFill>
          <a:blip r:embed="rId2"/>
          <a:stretch>
            <a:fillRect/>
          </a:stretch>
        </p:blipFill>
        <p:spPr>
          <a:xfrm>
            <a:off x="4027571" y="2065421"/>
            <a:ext cx="4286250" cy="4191000"/>
          </a:xfrm>
          <a:prstGeom prst="rect">
            <a:avLst/>
          </a:prstGeom>
        </p:spPr>
      </p:pic>
    </p:spTree>
    <p:extLst>
      <p:ext uri="{BB962C8B-B14F-4D97-AF65-F5344CB8AC3E}">
        <p14:creationId xmlns:p14="http://schemas.microsoft.com/office/powerpoint/2010/main" val="10137022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Slang </a:t>
            </a:r>
          </a:p>
        </p:txBody>
      </p:sp>
      <p:sp>
        <p:nvSpPr>
          <p:cNvPr id="3" name="Date Placeholder 2"/>
          <p:cNvSpPr>
            <a:spLocks noGrp="1"/>
          </p:cNvSpPr>
          <p:nvPr>
            <p:ph type="dt" sz="half" idx="10"/>
          </p:nvPr>
        </p:nvSpPr>
        <p:spPr/>
        <p:txBody>
          <a:bodyPr/>
          <a:lstStyle/>
          <a:p>
            <a:pPr>
              <a:defRPr/>
            </a:pPr>
            <a:r>
              <a:rPr lang="en-US"/>
              <a:t>Copyright © 2017 Pearson Education, Ltd.</a:t>
            </a:r>
          </a:p>
        </p:txBody>
      </p:sp>
      <p:sp>
        <p:nvSpPr>
          <p:cNvPr id="5" name="Content Placeholder 4"/>
          <p:cNvSpPr>
            <a:spLocks noGrp="1"/>
          </p:cNvSpPr>
          <p:nvPr>
            <p:ph idx="1"/>
          </p:nvPr>
        </p:nvSpPr>
        <p:spPr/>
        <p:txBody>
          <a:bodyPr/>
          <a:lstStyle/>
          <a:p>
            <a:r>
              <a:rPr lang="en-US"/>
              <a:t>We </a:t>
            </a:r>
            <a:r>
              <a:rPr lang="en-US" err="1"/>
              <a:t>aint</a:t>
            </a:r>
            <a:r>
              <a:rPr lang="en-US"/>
              <a:t> going no where</a:t>
            </a:r>
          </a:p>
          <a:p>
            <a:r>
              <a:rPr lang="en-US"/>
              <a:t>This is way cool.</a:t>
            </a:r>
          </a:p>
          <a:p>
            <a:r>
              <a:rPr lang="en-US"/>
              <a:t>The day was a bummer</a:t>
            </a:r>
          </a:p>
          <a:p>
            <a:r>
              <a:rPr lang="en-US"/>
              <a:t>Have some face time  </a:t>
            </a:r>
          </a:p>
          <a:p>
            <a:pPr marL="0" indent="0">
              <a:buNone/>
            </a:pPr>
            <a:endParaRPr lang="en-US"/>
          </a:p>
          <a:p>
            <a:endParaRPr lang="en-US"/>
          </a:p>
        </p:txBody>
      </p:sp>
      <p:sp>
        <p:nvSpPr>
          <p:cNvPr id="4" name="Slide Number Placeholder 3"/>
          <p:cNvSpPr>
            <a:spLocks noGrp="1"/>
          </p:cNvSpPr>
          <p:nvPr>
            <p:ph type="sldNum" sz="quarter" idx="4294967295"/>
          </p:nvPr>
        </p:nvSpPr>
        <p:spPr>
          <a:xfrm>
            <a:off x="0" y="6356350"/>
            <a:ext cx="4114800" cy="365125"/>
          </a:xfrm>
        </p:spPr>
        <p:txBody>
          <a:bodyPr/>
          <a:lstStyle/>
          <a:p>
            <a:pPr>
              <a:defRPr/>
            </a:pPr>
            <a:r>
              <a:rPr lang="en-US"/>
              <a:t>Chapter 3 - </a:t>
            </a:r>
            <a:fld id="{CB5A7B57-FDA6-471D-8D9D-314090741BB6}" type="slidenum">
              <a:rPr lang="en-US" smtClean="0"/>
              <a:pPr>
                <a:defRPr/>
              </a:pPr>
              <a:t>61</a:t>
            </a:fld>
            <a:endParaRPr lang="en-US"/>
          </a:p>
        </p:txBody>
      </p:sp>
    </p:spTree>
    <p:extLst>
      <p:ext uri="{BB962C8B-B14F-4D97-AF65-F5344CB8AC3E}">
        <p14:creationId xmlns:p14="http://schemas.microsoft.com/office/powerpoint/2010/main" val="3288217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Avoid jargon</a:t>
            </a:r>
          </a:p>
        </p:txBody>
      </p:sp>
      <p:sp>
        <p:nvSpPr>
          <p:cNvPr id="3" name="Date Placeholder 2"/>
          <p:cNvSpPr>
            <a:spLocks noGrp="1"/>
          </p:cNvSpPr>
          <p:nvPr>
            <p:ph type="dt" sz="half" idx="10"/>
          </p:nvPr>
        </p:nvSpPr>
        <p:spPr/>
        <p:txBody>
          <a:bodyPr/>
          <a:lstStyle/>
          <a:p>
            <a:pPr>
              <a:defRPr/>
            </a:pPr>
            <a:r>
              <a:rPr lang="en-US"/>
              <a:t>Copyright © 2017 Pearson Education, Ltd.</a:t>
            </a:r>
          </a:p>
        </p:txBody>
      </p:sp>
      <p:sp>
        <p:nvSpPr>
          <p:cNvPr id="6" name="Content Placeholder 5"/>
          <p:cNvSpPr>
            <a:spLocks noGrp="1"/>
          </p:cNvSpPr>
          <p:nvPr>
            <p:ph idx="1"/>
          </p:nvPr>
        </p:nvSpPr>
        <p:spPr/>
        <p:txBody>
          <a:bodyPr/>
          <a:lstStyle/>
          <a:p>
            <a:endParaRPr lang="en-US"/>
          </a:p>
        </p:txBody>
      </p:sp>
      <p:sp>
        <p:nvSpPr>
          <p:cNvPr id="4" name="Slide Number Placeholder 3"/>
          <p:cNvSpPr>
            <a:spLocks noGrp="1"/>
          </p:cNvSpPr>
          <p:nvPr>
            <p:ph type="sldNum" sz="quarter" idx="4294967295"/>
          </p:nvPr>
        </p:nvSpPr>
        <p:spPr>
          <a:xfrm>
            <a:off x="9448800" y="6356350"/>
            <a:ext cx="2743200" cy="365125"/>
          </a:xfrm>
        </p:spPr>
        <p:txBody>
          <a:bodyPr/>
          <a:lstStyle/>
          <a:p>
            <a:pPr>
              <a:defRPr/>
            </a:pPr>
            <a:r>
              <a:rPr lang="en-US"/>
              <a:t>Chapter 3 - </a:t>
            </a:r>
            <a:fld id="{CB5A7B57-FDA6-471D-8D9D-314090741BB6}" type="slidenum">
              <a:rPr lang="en-US" smtClean="0"/>
              <a:pPr>
                <a:defRPr/>
              </a:pPr>
              <a:t>62</a:t>
            </a:fld>
            <a:endParaRPr lang="en-US"/>
          </a:p>
        </p:txBody>
      </p:sp>
      <p:sp>
        <p:nvSpPr>
          <p:cNvPr id="5" name="TextBox 4"/>
          <p:cNvSpPr txBox="1"/>
          <p:nvPr/>
        </p:nvSpPr>
        <p:spPr>
          <a:xfrm>
            <a:off x="2514601" y="3048000"/>
            <a:ext cx="7713171" cy="1569660"/>
          </a:xfrm>
          <a:prstGeom prst="rect">
            <a:avLst/>
          </a:prstGeom>
          <a:noFill/>
        </p:spPr>
        <p:txBody>
          <a:bodyPr wrap="square" rtlCol="0">
            <a:spAutoFit/>
          </a:bodyPr>
          <a:lstStyle/>
          <a:p>
            <a:r>
              <a:rPr lang="en-US" sz="3200"/>
              <a:t>special words or expressions used by a profession or group that are difficult for others to understand</a:t>
            </a:r>
          </a:p>
        </p:txBody>
      </p:sp>
    </p:spTree>
    <p:extLst>
      <p:ext uri="{BB962C8B-B14F-4D97-AF65-F5344CB8AC3E}">
        <p14:creationId xmlns:p14="http://schemas.microsoft.com/office/powerpoint/2010/main" val="10257254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pPr>
              <a:defRPr/>
            </a:pPr>
            <a:r>
              <a:rPr lang="en-US"/>
              <a:t>Copyright © 2017 Pearson Education, Ltd.</a:t>
            </a:r>
          </a:p>
        </p:txBody>
      </p:sp>
      <p:sp>
        <p:nvSpPr>
          <p:cNvPr id="7" name="Content Placeholder 6"/>
          <p:cNvSpPr>
            <a:spLocks noGrp="1"/>
          </p:cNvSpPr>
          <p:nvPr>
            <p:ph idx="1"/>
          </p:nvPr>
        </p:nvSpPr>
        <p:spPr/>
        <p:txBody>
          <a:bodyPr/>
          <a:lstStyle/>
          <a:p>
            <a:endParaRPr lang="en-US"/>
          </a:p>
        </p:txBody>
      </p:sp>
      <p:sp>
        <p:nvSpPr>
          <p:cNvPr id="4" name="Slide Number Placeholder 3"/>
          <p:cNvSpPr>
            <a:spLocks noGrp="1"/>
          </p:cNvSpPr>
          <p:nvPr>
            <p:ph type="sldNum" sz="quarter" idx="4294967295"/>
          </p:nvPr>
        </p:nvSpPr>
        <p:spPr>
          <a:xfrm>
            <a:off x="9448800" y="6356350"/>
            <a:ext cx="2743200" cy="365125"/>
          </a:xfrm>
        </p:spPr>
        <p:txBody>
          <a:bodyPr/>
          <a:lstStyle/>
          <a:p>
            <a:pPr>
              <a:defRPr/>
            </a:pPr>
            <a:r>
              <a:rPr lang="en-US"/>
              <a:t>Chapter 3 - </a:t>
            </a:r>
            <a:fld id="{CB5A7B57-FDA6-471D-8D9D-314090741BB6}" type="slidenum">
              <a:rPr lang="en-US" smtClean="0"/>
              <a:pPr>
                <a:defRPr/>
              </a:pPr>
              <a:t>63</a:t>
            </a:fld>
            <a:endParaRPr lang="en-US"/>
          </a:p>
        </p:txBody>
      </p:sp>
      <p:pic>
        <p:nvPicPr>
          <p:cNvPr id="5" name="Picture 4"/>
          <p:cNvPicPr>
            <a:picLocks noChangeAspect="1"/>
          </p:cNvPicPr>
          <p:nvPr/>
        </p:nvPicPr>
        <p:blipFill>
          <a:blip r:embed="rId3"/>
          <a:stretch>
            <a:fillRect/>
          </a:stretch>
        </p:blipFill>
        <p:spPr>
          <a:xfrm>
            <a:off x="4468918" y="2290762"/>
            <a:ext cx="3493982" cy="3957638"/>
          </a:xfrm>
          <a:prstGeom prst="rect">
            <a:avLst/>
          </a:prstGeom>
        </p:spPr>
      </p:pic>
    </p:spTree>
    <p:extLst>
      <p:ext uri="{BB962C8B-B14F-4D97-AF65-F5344CB8AC3E}">
        <p14:creationId xmlns:p14="http://schemas.microsoft.com/office/powerpoint/2010/main" val="28004140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Jargon</a:t>
            </a:r>
          </a:p>
        </p:txBody>
      </p:sp>
      <p:sp>
        <p:nvSpPr>
          <p:cNvPr id="3" name="Date Placeholder 2"/>
          <p:cNvSpPr>
            <a:spLocks noGrp="1"/>
          </p:cNvSpPr>
          <p:nvPr>
            <p:ph type="dt" sz="half" idx="10"/>
          </p:nvPr>
        </p:nvSpPr>
        <p:spPr/>
        <p:txBody>
          <a:bodyPr/>
          <a:lstStyle/>
          <a:p>
            <a:pPr>
              <a:defRPr/>
            </a:pPr>
            <a:r>
              <a:rPr lang="en-US"/>
              <a:t>Copyright © 2017 Pearson Education, Ltd.</a:t>
            </a:r>
          </a:p>
        </p:txBody>
      </p:sp>
      <p:sp>
        <p:nvSpPr>
          <p:cNvPr id="6" name="Content Placeholder 5"/>
          <p:cNvSpPr>
            <a:spLocks noGrp="1"/>
          </p:cNvSpPr>
          <p:nvPr>
            <p:ph idx="1"/>
          </p:nvPr>
        </p:nvSpPr>
        <p:spPr/>
        <p:txBody>
          <a:bodyPr/>
          <a:lstStyle/>
          <a:p>
            <a:r>
              <a:rPr lang="en-US"/>
              <a:t>Malware, Trojans		Vs. Viruses</a:t>
            </a:r>
          </a:p>
        </p:txBody>
      </p:sp>
      <p:sp>
        <p:nvSpPr>
          <p:cNvPr id="4" name="Slide Number Placeholder 3"/>
          <p:cNvSpPr>
            <a:spLocks noGrp="1"/>
          </p:cNvSpPr>
          <p:nvPr>
            <p:ph type="sldNum" sz="quarter" idx="4294967295"/>
          </p:nvPr>
        </p:nvSpPr>
        <p:spPr>
          <a:xfrm>
            <a:off x="0" y="6356350"/>
            <a:ext cx="4114800" cy="365125"/>
          </a:xfrm>
        </p:spPr>
        <p:txBody>
          <a:bodyPr/>
          <a:lstStyle/>
          <a:p>
            <a:pPr>
              <a:defRPr/>
            </a:pPr>
            <a:r>
              <a:rPr lang="en-US"/>
              <a:t>Chapter 3 - </a:t>
            </a:r>
            <a:fld id="{CB5A7B57-FDA6-471D-8D9D-314090741BB6}" type="slidenum">
              <a:rPr lang="en-US" smtClean="0"/>
              <a:pPr>
                <a:defRPr/>
              </a:pPr>
              <a:t>64</a:t>
            </a:fld>
            <a:endParaRPr lang="en-US"/>
          </a:p>
        </p:txBody>
      </p:sp>
    </p:spTree>
    <p:extLst>
      <p:ext uri="{BB962C8B-B14F-4D97-AF65-F5344CB8AC3E}">
        <p14:creationId xmlns:p14="http://schemas.microsoft.com/office/powerpoint/2010/main" val="37024202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Avoid Abbreviations </a:t>
            </a:r>
          </a:p>
        </p:txBody>
      </p:sp>
      <p:sp>
        <p:nvSpPr>
          <p:cNvPr id="3" name="Date Placeholder 2"/>
          <p:cNvSpPr>
            <a:spLocks noGrp="1"/>
          </p:cNvSpPr>
          <p:nvPr>
            <p:ph type="dt" sz="half" idx="10"/>
          </p:nvPr>
        </p:nvSpPr>
        <p:spPr/>
        <p:txBody>
          <a:bodyPr/>
          <a:lstStyle/>
          <a:p>
            <a:pPr>
              <a:defRPr/>
            </a:pPr>
            <a:r>
              <a:rPr lang="en-US"/>
              <a:t>Copyright © 2017 Pearson Education, Ltd.</a:t>
            </a:r>
          </a:p>
        </p:txBody>
      </p:sp>
      <p:sp>
        <p:nvSpPr>
          <p:cNvPr id="6" name="Content Placeholder 5"/>
          <p:cNvSpPr>
            <a:spLocks noGrp="1"/>
          </p:cNvSpPr>
          <p:nvPr>
            <p:ph idx="1"/>
          </p:nvPr>
        </p:nvSpPr>
        <p:spPr/>
        <p:txBody>
          <a:bodyPr/>
          <a:lstStyle/>
          <a:p>
            <a:endParaRPr lang="en-US"/>
          </a:p>
        </p:txBody>
      </p:sp>
      <p:sp>
        <p:nvSpPr>
          <p:cNvPr id="4" name="Slide Number Placeholder 3"/>
          <p:cNvSpPr>
            <a:spLocks noGrp="1"/>
          </p:cNvSpPr>
          <p:nvPr>
            <p:ph type="sldNum" sz="quarter" idx="4294967295"/>
          </p:nvPr>
        </p:nvSpPr>
        <p:spPr>
          <a:xfrm>
            <a:off x="9448800" y="6356350"/>
            <a:ext cx="2743200" cy="365125"/>
          </a:xfrm>
        </p:spPr>
        <p:txBody>
          <a:bodyPr/>
          <a:lstStyle/>
          <a:p>
            <a:pPr>
              <a:defRPr/>
            </a:pPr>
            <a:r>
              <a:rPr lang="en-US"/>
              <a:t>Chapter 3 - </a:t>
            </a:r>
            <a:fld id="{CB5A7B57-FDA6-471D-8D9D-314090741BB6}" type="slidenum">
              <a:rPr lang="en-US" smtClean="0"/>
              <a:pPr>
                <a:defRPr/>
              </a:pPr>
              <a:t>65</a:t>
            </a:fld>
            <a:endParaRPr lang="en-US"/>
          </a:p>
        </p:txBody>
      </p:sp>
      <p:sp>
        <p:nvSpPr>
          <p:cNvPr id="5" name="TextBox 4"/>
          <p:cNvSpPr txBox="1"/>
          <p:nvPr/>
        </p:nvSpPr>
        <p:spPr>
          <a:xfrm>
            <a:off x="3352800" y="3200401"/>
            <a:ext cx="3703514" cy="2031325"/>
          </a:xfrm>
          <a:prstGeom prst="rect">
            <a:avLst/>
          </a:prstGeom>
          <a:noFill/>
        </p:spPr>
        <p:txBody>
          <a:bodyPr wrap="none" rtlCol="0">
            <a:spAutoFit/>
          </a:bodyPr>
          <a:lstStyle/>
          <a:p>
            <a:r>
              <a:rPr lang="en-US"/>
              <a:t>a shortened form of a word or phrase</a:t>
            </a:r>
          </a:p>
          <a:p>
            <a:endParaRPr lang="en-US"/>
          </a:p>
          <a:p>
            <a:r>
              <a:rPr lang="en-US"/>
              <a:t>PD</a:t>
            </a:r>
          </a:p>
          <a:p>
            <a:r>
              <a:rPr lang="en-US"/>
              <a:t>FYI</a:t>
            </a:r>
          </a:p>
          <a:p>
            <a:r>
              <a:rPr lang="en-US"/>
              <a:t>LOL</a:t>
            </a:r>
          </a:p>
          <a:p>
            <a:r>
              <a:rPr lang="en-US"/>
              <a:t>TTYL</a:t>
            </a:r>
          </a:p>
          <a:p>
            <a:endParaRPr lang="en-US"/>
          </a:p>
        </p:txBody>
      </p:sp>
    </p:spTree>
    <p:extLst>
      <p:ext uri="{BB962C8B-B14F-4D97-AF65-F5344CB8AC3E}">
        <p14:creationId xmlns:p14="http://schemas.microsoft.com/office/powerpoint/2010/main" val="10852225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Avoid Idioms </a:t>
            </a:r>
          </a:p>
        </p:txBody>
      </p:sp>
      <p:sp>
        <p:nvSpPr>
          <p:cNvPr id="3" name="Date Placeholder 2"/>
          <p:cNvSpPr>
            <a:spLocks noGrp="1"/>
          </p:cNvSpPr>
          <p:nvPr>
            <p:ph type="dt" sz="half" idx="10"/>
          </p:nvPr>
        </p:nvSpPr>
        <p:spPr/>
        <p:txBody>
          <a:bodyPr/>
          <a:lstStyle/>
          <a:p>
            <a:pPr>
              <a:defRPr/>
            </a:pPr>
            <a:r>
              <a:rPr lang="en-US"/>
              <a:t>Copyright © 2017 Pearson Education, Ltd.</a:t>
            </a:r>
          </a:p>
        </p:txBody>
      </p:sp>
      <p:sp>
        <p:nvSpPr>
          <p:cNvPr id="6" name="Content Placeholder 5"/>
          <p:cNvSpPr>
            <a:spLocks noGrp="1"/>
          </p:cNvSpPr>
          <p:nvPr>
            <p:ph idx="1"/>
          </p:nvPr>
        </p:nvSpPr>
        <p:spPr/>
        <p:txBody>
          <a:bodyPr/>
          <a:lstStyle/>
          <a:p>
            <a:endParaRPr lang="en-US"/>
          </a:p>
        </p:txBody>
      </p:sp>
      <p:sp>
        <p:nvSpPr>
          <p:cNvPr id="4" name="Slide Number Placeholder 3"/>
          <p:cNvSpPr>
            <a:spLocks noGrp="1"/>
          </p:cNvSpPr>
          <p:nvPr>
            <p:ph type="sldNum" sz="quarter" idx="4294967295"/>
          </p:nvPr>
        </p:nvSpPr>
        <p:spPr>
          <a:xfrm>
            <a:off x="9448800" y="6356350"/>
            <a:ext cx="2743200" cy="365125"/>
          </a:xfrm>
        </p:spPr>
        <p:txBody>
          <a:bodyPr/>
          <a:lstStyle/>
          <a:p>
            <a:pPr>
              <a:defRPr/>
            </a:pPr>
            <a:r>
              <a:rPr lang="en-US"/>
              <a:t>Chapter 3 - </a:t>
            </a:r>
            <a:fld id="{CB5A7B57-FDA6-471D-8D9D-314090741BB6}" type="slidenum">
              <a:rPr lang="en-US" smtClean="0"/>
              <a:pPr>
                <a:defRPr/>
              </a:pPr>
              <a:t>66</a:t>
            </a:fld>
            <a:endParaRPr lang="en-US"/>
          </a:p>
        </p:txBody>
      </p:sp>
      <p:sp>
        <p:nvSpPr>
          <p:cNvPr id="5" name="TextBox 4"/>
          <p:cNvSpPr txBox="1"/>
          <p:nvPr/>
        </p:nvSpPr>
        <p:spPr>
          <a:xfrm>
            <a:off x="2362201" y="2895600"/>
            <a:ext cx="8421793" cy="1754326"/>
          </a:xfrm>
          <a:prstGeom prst="rect">
            <a:avLst/>
          </a:prstGeom>
          <a:noFill/>
        </p:spPr>
        <p:txBody>
          <a:bodyPr wrap="none" rtlCol="0">
            <a:spAutoFit/>
          </a:bodyPr>
          <a:lstStyle/>
          <a:p>
            <a:r>
              <a:rPr lang="en-US" sz="3600"/>
              <a:t>a group of words established by usage as</a:t>
            </a:r>
          </a:p>
          <a:p>
            <a:r>
              <a:rPr lang="en-US" sz="3600"/>
              <a:t> having a meaning not deducible from those</a:t>
            </a:r>
          </a:p>
          <a:p>
            <a:r>
              <a:rPr lang="en-US" sz="3600"/>
              <a:t> of the individual words</a:t>
            </a:r>
          </a:p>
        </p:txBody>
      </p:sp>
    </p:spTree>
    <p:extLst>
      <p:ext uri="{BB962C8B-B14F-4D97-AF65-F5344CB8AC3E}">
        <p14:creationId xmlns:p14="http://schemas.microsoft.com/office/powerpoint/2010/main" val="359471206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pPr>
              <a:defRPr/>
            </a:pPr>
            <a:r>
              <a:rPr lang="en-US"/>
              <a:t>Copyright © 2017 Pearson Education, Ltd.</a:t>
            </a:r>
          </a:p>
        </p:txBody>
      </p:sp>
      <p:sp>
        <p:nvSpPr>
          <p:cNvPr id="7" name="Content Placeholder 6"/>
          <p:cNvSpPr>
            <a:spLocks noGrp="1"/>
          </p:cNvSpPr>
          <p:nvPr>
            <p:ph idx="1"/>
          </p:nvPr>
        </p:nvSpPr>
        <p:spPr/>
        <p:txBody>
          <a:bodyPr/>
          <a:lstStyle/>
          <a:p>
            <a:endParaRPr lang="en-US"/>
          </a:p>
        </p:txBody>
      </p:sp>
      <p:sp>
        <p:nvSpPr>
          <p:cNvPr id="4" name="Slide Number Placeholder 3"/>
          <p:cNvSpPr>
            <a:spLocks noGrp="1"/>
          </p:cNvSpPr>
          <p:nvPr>
            <p:ph type="sldNum" sz="quarter" idx="4294967295"/>
          </p:nvPr>
        </p:nvSpPr>
        <p:spPr>
          <a:xfrm>
            <a:off x="9448800" y="6356350"/>
            <a:ext cx="2743200" cy="365125"/>
          </a:xfrm>
        </p:spPr>
        <p:txBody>
          <a:bodyPr/>
          <a:lstStyle/>
          <a:p>
            <a:pPr>
              <a:defRPr/>
            </a:pPr>
            <a:r>
              <a:rPr lang="en-US"/>
              <a:t>Chapter 3 - </a:t>
            </a:r>
            <a:fld id="{CB5A7B57-FDA6-471D-8D9D-314090741BB6}" type="slidenum">
              <a:rPr lang="en-US" smtClean="0"/>
              <a:pPr>
                <a:defRPr/>
              </a:pPr>
              <a:t>67</a:t>
            </a:fld>
            <a:endParaRPr lang="en-US"/>
          </a:p>
        </p:txBody>
      </p:sp>
      <p:pic>
        <p:nvPicPr>
          <p:cNvPr id="6" name="Picture 5"/>
          <p:cNvPicPr>
            <a:picLocks noChangeAspect="1"/>
          </p:cNvPicPr>
          <p:nvPr/>
        </p:nvPicPr>
        <p:blipFill>
          <a:blip r:embed="rId2"/>
          <a:stretch>
            <a:fillRect/>
          </a:stretch>
        </p:blipFill>
        <p:spPr>
          <a:xfrm>
            <a:off x="3743325" y="2017296"/>
            <a:ext cx="4705350" cy="4735707"/>
          </a:xfrm>
          <a:prstGeom prst="rect">
            <a:avLst/>
          </a:prstGeom>
        </p:spPr>
      </p:pic>
    </p:spTree>
    <p:extLst>
      <p:ext uri="{BB962C8B-B14F-4D97-AF65-F5344CB8AC3E}">
        <p14:creationId xmlns:p14="http://schemas.microsoft.com/office/powerpoint/2010/main" val="47182558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pPr>
              <a:defRPr/>
            </a:pPr>
            <a:r>
              <a:rPr lang="en-US"/>
              <a:t>Copyright © 2017 Pearson Education, Ltd.</a:t>
            </a:r>
          </a:p>
        </p:txBody>
      </p:sp>
      <p:sp>
        <p:nvSpPr>
          <p:cNvPr id="7" name="Content Placeholder 6"/>
          <p:cNvSpPr>
            <a:spLocks noGrp="1"/>
          </p:cNvSpPr>
          <p:nvPr>
            <p:ph idx="1"/>
          </p:nvPr>
        </p:nvSpPr>
        <p:spPr/>
        <p:txBody>
          <a:bodyPr/>
          <a:lstStyle/>
          <a:p>
            <a:endParaRPr lang="en-US"/>
          </a:p>
        </p:txBody>
      </p:sp>
      <p:sp>
        <p:nvSpPr>
          <p:cNvPr id="4" name="Slide Number Placeholder 3"/>
          <p:cNvSpPr>
            <a:spLocks noGrp="1"/>
          </p:cNvSpPr>
          <p:nvPr>
            <p:ph type="sldNum" sz="quarter" idx="4294967295"/>
          </p:nvPr>
        </p:nvSpPr>
        <p:spPr>
          <a:xfrm>
            <a:off x="9448800" y="6356350"/>
            <a:ext cx="2743200" cy="365125"/>
          </a:xfrm>
        </p:spPr>
        <p:txBody>
          <a:bodyPr/>
          <a:lstStyle/>
          <a:p>
            <a:pPr>
              <a:defRPr/>
            </a:pPr>
            <a:r>
              <a:rPr lang="en-US"/>
              <a:t>Chapter 3 - </a:t>
            </a:r>
            <a:fld id="{CB5A7B57-FDA6-471D-8D9D-314090741BB6}" type="slidenum">
              <a:rPr lang="en-US" smtClean="0"/>
              <a:pPr>
                <a:defRPr/>
              </a:pPr>
              <a:t>68</a:t>
            </a:fld>
            <a:endParaRPr lang="en-US"/>
          </a:p>
        </p:txBody>
      </p:sp>
      <p:pic>
        <p:nvPicPr>
          <p:cNvPr id="5" name="Picture 4"/>
          <p:cNvPicPr>
            <a:picLocks noChangeAspect="1"/>
          </p:cNvPicPr>
          <p:nvPr/>
        </p:nvPicPr>
        <p:blipFill>
          <a:blip r:embed="rId2"/>
          <a:stretch>
            <a:fillRect/>
          </a:stretch>
        </p:blipFill>
        <p:spPr>
          <a:xfrm>
            <a:off x="2819401" y="2169319"/>
            <a:ext cx="5872163" cy="3890963"/>
          </a:xfrm>
          <a:prstGeom prst="rect">
            <a:avLst/>
          </a:prstGeom>
        </p:spPr>
      </p:pic>
    </p:spTree>
    <p:extLst>
      <p:ext uri="{BB962C8B-B14F-4D97-AF65-F5344CB8AC3E}">
        <p14:creationId xmlns:p14="http://schemas.microsoft.com/office/powerpoint/2010/main" val="41544827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pPr>
              <a:defRPr/>
            </a:pPr>
            <a:r>
              <a:rPr lang="en-US"/>
              <a:t>Copyright © 2017 Pearson Education, Ltd.</a:t>
            </a:r>
          </a:p>
        </p:txBody>
      </p:sp>
      <p:sp>
        <p:nvSpPr>
          <p:cNvPr id="7" name="Content Placeholder 6"/>
          <p:cNvSpPr>
            <a:spLocks noGrp="1"/>
          </p:cNvSpPr>
          <p:nvPr>
            <p:ph idx="1"/>
          </p:nvPr>
        </p:nvSpPr>
        <p:spPr/>
        <p:txBody>
          <a:bodyPr/>
          <a:lstStyle/>
          <a:p>
            <a:endParaRPr lang="en-US"/>
          </a:p>
        </p:txBody>
      </p:sp>
      <p:sp>
        <p:nvSpPr>
          <p:cNvPr id="4" name="Slide Number Placeholder 3"/>
          <p:cNvSpPr>
            <a:spLocks noGrp="1"/>
          </p:cNvSpPr>
          <p:nvPr>
            <p:ph type="sldNum" sz="quarter" idx="4294967295"/>
          </p:nvPr>
        </p:nvSpPr>
        <p:spPr>
          <a:xfrm>
            <a:off x="9448800" y="6356350"/>
            <a:ext cx="2743200" cy="365125"/>
          </a:xfrm>
        </p:spPr>
        <p:txBody>
          <a:bodyPr/>
          <a:lstStyle/>
          <a:p>
            <a:pPr>
              <a:defRPr/>
            </a:pPr>
            <a:r>
              <a:rPr lang="en-US"/>
              <a:t>Chapter 3 - </a:t>
            </a:r>
            <a:fld id="{CB5A7B57-FDA6-471D-8D9D-314090741BB6}" type="slidenum">
              <a:rPr lang="en-US" smtClean="0"/>
              <a:pPr>
                <a:defRPr/>
              </a:pPr>
              <a:t>69</a:t>
            </a:fld>
            <a:endParaRPr lang="en-US"/>
          </a:p>
        </p:txBody>
      </p:sp>
      <p:pic>
        <p:nvPicPr>
          <p:cNvPr id="5" name="Picture 4"/>
          <p:cNvPicPr>
            <a:picLocks noChangeAspect="1"/>
          </p:cNvPicPr>
          <p:nvPr/>
        </p:nvPicPr>
        <p:blipFill>
          <a:blip r:embed="rId2"/>
          <a:stretch>
            <a:fillRect/>
          </a:stretch>
        </p:blipFill>
        <p:spPr>
          <a:xfrm>
            <a:off x="1981201" y="2133600"/>
            <a:ext cx="7756071" cy="4343400"/>
          </a:xfrm>
          <a:prstGeom prst="rect">
            <a:avLst/>
          </a:prstGeom>
        </p:spPr>
      </p:pic>
    </p:spTree>
    <p:extLst>
      <p:ext uri="{BB962C8B-B14F-4D97-AF65-F5344CB8AC3E}">
        <p14:creationId xmlns:p14="http://schemas.microsoft.com/office/powerpoint/2010/main" val="2981558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a:ln>
            <a:solidFill>
              <a:srgbClr val="292929"/>
            </a:solidFill>
          </a:ln>
        </p:spPr>
        <p:txBody>
          <a:bodyPr>
            <a:normAutofit/>
          </a:bodyPr>
          <a:lstStyle/>
          <a:p>
            <a:pPr>
              <a:lnSpc>
                <a:spcPct val="90000"/>
              </a:lnSpc>
            </a:pPr>
            <a:r>
              <a:rPr lang="en-US"/>
              <a:t>Advantages of a Diverse Workforce</a:t>
            </a:r>
          </a:p>
        </p:txBody>
      </p:sp>
      <p:sp>
        <p:nvSpPr>
          <p:cNvPr id="3" name="Date Placeholder 2"/>
          <p:cNvSpPr>
            <a:spLocks noGrp="1"/>
          </p:cNvSpPr>
          <p:nvPr>
            <p:ph type="dt" sz="half" idx="10"/>
          </p:nvPr>
        </p:nvSpPr>
        <p:spPr/>
        <p:txBody>
          <a:bodyPr/>
          <a:lstStyle/>
          <a:p>
            <a:pPr>
              <a:defRPr/>
            </a:pPr>
            <a:r>
              <a:rPr lang="en-US"/>
              <a:t>Copyright © 2017 Pearson Education, Ltd.</a:t>
            </a:r>
          </a:p>
        </p:txBody>
      </p:sp>
      <p:sp>
        <p:nvSpPr>
          <p:cNvPr id="6" name="Content Placeholder 5"/>
          <p:cNvSpPr>
            <a:spLocks noGrp="1"/>
          </p:cNvSpPr>
          <p:nvPr>
            <p:ph idx="1"/>
          </p:nvPr>
        </p:nvSpPr>
        <p:spPr/>
        <p:txBody>
          <a:bodyPr/>
          <a:lstStyle/>
          <a:p>
            <a:endParaRPr lang="en-US"/>
          </a:p>
        </p:txBody>
      </p:sp>
      <p:sp>
        <p:nvSpPr>
          <p:cNvPr id="4" name="Slide Number Placeholder 3"/>
          <p:cNvSpPr>
            <a:spLocks noGrp="1"/>
          </p:cNvSpPr>
          <p:nvPr>
            <p:ph type="sldNum" sz="quarter" idx="4294967295"/>
          </p:nvPr>
        </p:nvSpPr>
        <p:spPr>
          <a:xfrm>
            <a:off x="9448800" y="6356350"/>
            <a:ext cx="2743200" cy="365125"/>
          </a:xfrm>
        </p:spPr>
        <p:txBody>
          <a:bodyPr/>
          <a:lstStyle/>
          <a:p>
            <a:pPr>
              <a:defRPr/>
            </a:pPr>
            <a:r>
              <a:rPr lang="en-US"/>
              <a:t>Chapter 3 - </a:t>
            </a:r>
            <a:fld id="{CD57E1C3-DFC8-45F6-A07B-1135F8A855B9}" type="slidenum">
              <a:rPr lang="en-US" smtClean="0"/>
              <a:pPr>
                <a:defRPr/>
              </a:pPr>
              <a:t>7</a:t>
            </a:fld>
            <a:endParaRPr lang="en-US"/>
          </a:p>
        </p:txBody>
      </p:sp>
      <p:graphicFrame>
        <p:nvGraphicFramePr>
          <p:cNvPr id="5" name="Diagram 4"/>
          <p:cNvGraphicFramePr/>
          <p:nvPr/>
        </p:nvGraphicFramePr>
        <p:xfrm>
          <a:off x="2250099" y="2208389"/>
          <a:ext cx="7691802" cy="37366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7275908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Sports idioms </a:t>
            </a:r>
          </a:p>
        </p:txBody>
      </p:sp>
      <p:sp>
        <p:nvSpPr>
          <p:cNvPr id="3" name="Date Placeholder 2"/>
          <p:cNvSpPr>
            <a:spLocks noGrp="1"/>
          </p:cNvSpPr>
          <p:nvPr>
            <p:ph type="dt" sz="half" idx="10"/>
          </p:nvPr>
        </p:nvSpPr>
        <p:spPr/>
        <p:txBody>
          <a:bodyPr/>
          <a:lstStyle/>
          <a:p>
            <a:pPr>
              <a:defRPr/>
            </a:pPr>
            <a:r>
              <a:rPr lang="en-US"/>
              <a:t>Copyright © 2017 Pearson Education, Ltd.</a:t>
            </a:r>
          </a:p>
        </p:txBody>
      </p:sp>
      <p:sp>
        <p:nvSpPr>
          <p:cNvPr id="5" name="Content Placeholder 4"/>
          <p:cNvSpPr>
            <a:spLocks noGrp="1"/>
          </p:cNvSpPr>
          <p:nvPr>
            <p:ph idx="1"/>
          </p:nvPr>
        </p:nvSpPr>
        <p:spPr/>
        <p:txBody>
          <a:bodyPr/>
          <a:lstStyle/>
          <a:p>
            <a:r>
              <a:rPr lang="en-US"/>
              <a:t>Slam-dunk </a:t>
            </a:r>
          </a:p>
          <a:p>
            <a:r>
              <a:rPr lang="en-US"/>
              <a:t>Touch down</a:t>
            </a:r>
          </a:p>
          <a:p>
            <a:r>
              <a:rPr lang="en-US"/>
              <a:t>Home run </a:t>
            </a:r>
          </a:p>
          <a:p>
            <a:r>
              <a:rPr lang="en-US"/>
              <a:t>Knock-down</a:t>
            </a:r>
          </a:p>
        </p:txBody>
      </p:sp>
      <p:sp>
        <p:nvSpPr>
          <p:cNvPr id="4" name="Slide Number Placeholder 3"/>
          <p:cNvSpPr>
            <a:spLocks noGrp="1"/>
          </p:cNvSpPr>
          <p:nvPr>
            <p:ph type="sldNum" sz="quarter" idx="4294967295"/>
          </p:nvPr>
        </p:nvSpPr>
        <p:spPr>
          <a:xfrm>
            <a:off x="0" y="6356350"/>
            <a:ext cx="4114800" cy="365125"/>
          </a:xfrm>
        </p:spPr>
        <p:txBody>
          <a:bodyPr/>
          <a:lstStyle/>
          <a:p>
            <a:pPr>
              <a:defRPr/>
            </a:pPr>
            <a:r>
              <a:rPr lang="en-US"/>
              <a:t>Chapter 3 - </a:t>
            </a:r>
            <a:fld id="{CB5A7B57-FDA6-471D-8D9D-314090741BB6}" type="slidenum">
              <a:rPr lang="en-US" smtClean="0"/>
              <a:pPr>
                <a:defRPr/>
              </a:pPr>
              <a:t>70</a:t>
            </a:fld>
            <a:endParaRPr lang="en-US"/>
          </a:p>
        </p:txBody>
      </p:sp>
    </p:spTree>
    <p:extLst>
      <p:ext uri="{BB962C8B-B14F-4D97-AF65-F5344CB8AC3E}">
        <p14:creationId xmlns:p14="http://schemas.microsoft.com/office/powerpoint/2010/main" val="23020682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3" name="Rectangle 3"/>
          <p:cNvSpPr>
            <a:spLocks noGrp="1" noChangeArrowheads="1"/>
          </p:cNvSpPr>
          <p:nvPr>
            <p:ph type="title"/>
          </p:nvPr>
        </p:nvSpPr>
        <p:spPr>
          <a:solidFill>
            <a:srgbClr val="1F497D"/>
          </a:solidFill>
          <a:ln w="9525">
            <a:solidFill>
              <a:srgbClr val="292929"/>
            </a:solidFill>
          </a:ln>
          <a:effectLst/>
        </p:spPr>
        <p:txBody>
          <a:bodyPr>
            <a:normAutofit/>
          </a:bodyPr>
          <a:lstStyle/>
          <a:p>
            <a:pPr eaLnBrk="1" hangingPunct="1">
              <a:lnSpc>
                <a:spcPct val="90000"/>
              </a:lnSpc>
              <a:defRPr/>
            </a:pPr>
            <a:r>
              <a:rPr lang="en-US">
                <a:solidFill>
                  <a:schemeClr val="bg1"/>
                </a:solidFill>
              </a:rPr>
              <a:t>Writing for Multilingual Audiences </a:t>
            </a:r>
            <a:r>
              <a:rPr lang="en-US" sz="2400">
                <a:solidFill>
                  <a:schemeClr val="bg1"/>
                </a:solidFill>
              </a:rPr>
              <a:t>(2 of 3)</a:t>
            </a:r>
          </a:p>
        </p:txBody>
      </p:sp>
      <p:sp>
        <p:nvSpPr>
          <p:cNvPr id="19" name="Date Placeholder 2"/>
          <p:cNvSpPr>
            <a:spLocks noGrp="1"/>
          </p:cNvSpPr>
          <p:nvPr>
            <p:ph type="dt" sz="half" idx="10"/>
          </p:nvPr>
        </p:nvSpPr>
        <p:spPr/>
        <p:txBody>
          <a:bodyPr/>
          <a:lstStyle/>
          <a:p>
            <a:pPr>
              <a:defRPr/>
            </a:pPr>
            <a:r>
              <a:rPr lang="en-US"/>
              <a:t>Copyright © 2017 Pearson Education, Ltd.</a:t>
            </a:r>
          </a:p>
        </p:txBody>
      </p:sp>
      <p:sp>
        <p:nvSpPr>
          <p:cNvPr id="2" name="Content Placeholder 1"/>
          <p:cNvSpPr>
            <a:spLocks noGrp="1"/>
          </p:cNvSpPr>
          <p:nvPr>
            <p:ph idx="1"/>
          </p:nvPr>
        </p:nvSpPr>
        <p:spPr/>
        <p:txBody>
          <a:bodyPr/>
          <a:lstStyle/>
          <a:p>
            <a:endParaRPr lang="en-US"/>
          </a:p>
        </p:txBody>
      </p:sp>
      <p:sp>
        <p:nvSpPr>
          <p:cNvPr id="20" name="Slide Number Placeholder 3"/>
          <p:cNvSpPr>
            <a:spLocks noGrp="1"/>
          </p:cNvSpPr>
          <p:nvPr>
            <p:ph type="sldNum" sz="quarter" idx="4294967295"/>
          </p:nvPr>
        </p:nvSpPr>
        <p:spPr>
          <a:xfrm>
            <a:off x="9448800" y="6356350"/>
            <a:ext cx="2743200" cy="365125"/>
          </a:xfrm>
        </p:spPr>
        <p:txBody>
          <a:bodyPr/>
          <a:lstStyle/>
          <a:p>
            <a:pPr>
              <a:defRPr/>
            </a:pPr>
            <a:r>
              <a:rPr lang="en-US"/>
              <a:t>Chapter 3 - </a:t>
            </a:r>
            <a:fld id="{C980D511-DB1B-45A3-B78D-629B1ED4FA90}" type="slidenum">
              <a:rPr lang="en-US"/>
              <a:pPr>
                <a:defRPr/>
              </a:pPr>
              <a:t>71</a:t>
            </a:fld>
            <a:endParaRPr lang="en-US"/>
          </a:p>
        </p:txBody>
      </p:sp>
      <p:pic>
        <p:nvPicPr>
          <p:cNvPr id="4" name="Picture 3"/>
          <p:cNvPicPr>
            <a:picLocks noChangeAspect="1"/>
          </p:cNvPicPr>
          <p:nvPr/>
        </p:nvPicPr>
        <p:blipFill>
          <a:blip r:embed="rId3" cstate="print"/>
          <a:stretch>
            <a:fillRect/>
          </a:stretch>
        </p:blipFill>
        <p:spPr>
          <a:xfrm>
            <a:off x="2047672" y="2133600"/>
            <a:ext cx="8020456" cy="3886200"/>
          </a:xfrm>
          <a:prstGeom prst="rect">
            <a:avLst/>
          </a:prstGeom>
        </p:spPr>
      </p:pic>
    </p:spTree>
    <p:extLst>
      <p:ext uri="{BB962C8B-B14F-4D97-AF65-F5344CB8AC3E}">
        <p14:creationId xmlns:p14="http://schemas.microsoft.com/office/powerpoint/2010/main" val="50953041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3" name="Rectangle 3"/>
          <p:cNvSpPr>
            <a:spLocks noGrp="1" noChangeArrowheads="1"/>
          </p:cNvSpPr>
          <p:nvPr>
            <p:ph type="title"/>
          </p:nvPr>
        </p:nvSpPr>
        <p:spPr>
          <a:solidFill>
            <a:srgbClr val="1F497D"/>
          </a:solidFill>
          <a:ln w="9525">
            <a:solidFill>
              <a:srgbClr val="292929"/>
            </a:solidFill>
          </a:ln>
          <a:effectLst/>
        </p:spPr>
        <p:txBody>
          <a:bodyPr>
            <a:normAutofit/>
          </a:bodyPr>
          <a:lstStyle/>
          <a:p>
            <a:pPr eaLnBrk="1" hangingPunct="1">
              <a:lnSpc>
                <a:spcPct val="90000"/>
              </a:lnSpc>
              <a:defRPr/>
            </a:pPr>
            <a:r>
              <a:rPr lang="en-US">
                <a:solidFill>
                  <a:schemeClr val="bg1"/>
                </a:solidFill>
              </a:rPr>
              <a:t>Writing for Multilingual Audiences </a:t>
            </a:r>
            <a:r>
              <a:rPr lang="en-US" sz="2400">
                <a:solidFill>
                  <a:schemeClr val="bg1"/>
                </a:solidFill>
              </a:rPr>
              <a:t>(3 of 3)</a:t>
            </a:r>
          </a:p>
        </p:txBody>
      </p:sp>
      <p:sp>
        <p:nvSpPr>
          <p:cNvPr id="19" name="Date Placeholder 2"/>
          <p:cNvSpPr>
            <a:spLocks noGrp="1"/>
          </p:cNvSpPr>
          <p:nvPr>
            <p:ph type="dt" sz="half" idx="10"/>
          </p:nvPr>
        </p:nvSpPr>
        <p:spPr/>
        <p:txBody>
          <a:bodyPr/>
          <a:lstStyle/>
          <a:p>
            <a:pPr>
              <a:defRPr/>
            </a:pPr>
            <a:r>
              <a:rPr lang="en-US"/>
              <a:t>Copyright © 2017 Pearson Education, Ltd.</a:t>
            </a:r>
          </a:p>
        </p:txBody>
      </p:sp>
      <p:sp>
        <p:nvSpPr>
          <p:cNvPr id="3" name="Content Placeholder 2"/>
          <p:cNvSpPr>
            <a:spLocks noGrp="1"/>
          </p:cNvSpPr>
          <p:nvPr>
            <p:ph idx="1"/>
          </p:nvPr>
        </p:nvSpPr>
        <p:spPr/>
        <p:txBody>
          <a:bodyPr/>
          <a:lstStyle/>
          <a:p>
            <a:endParaRPr lang="en-US"/>
          </a:p>
        </p:txBody>
      </p:sp>
      <p:sp>
        <p:nvSpPr>
          <p:cNvPr id="20" name="Slide Number Placeholder 3"/>
          <p:cNvSpPr>
            <a:spLocks noGrp="1"/>
          </p:cNvSpPr>
          <p:nvPr>
            <p:ph type="sldNum" sz="quarter" idx="4294967295"/>
          </p:nvPr>
        </p:nvSpPr>
        <p:spPr>
          <a:xfrm>
            <a:off x="9448800" y="6356350"/>
            <a:ext cx="2743200" cy="365125"/>
          </a:xfrm>
        </p:spPr>
        <p:txBody>
          <a:bodyPr/>
          <a:lstStyle/>
          <a:p>
            <a:pPr>
              <a:defRPr/>
            </a:pPr>
            <a:r>
              <a:rPr lang="en-US"/>
              <a:t>Chapter 3 - </a:t>
            </a:r>
            <a:fld id="{C980D511-DB1B-45A3-B78D-629B1ED4FA90}" type="slidenum">
              <a:rPr lang="en-US"/>
              <a:pPr>
                <a:defRPr/>
              </a:pPr>
              <a:t>72</a:t>
            </a:fld>
            <a:endParaRPr lang="en-US"/>
          </a:p>
        </p:txBody>
      </p:sp>
      <p:pic>
        <p:nvPicPr>
          <p:cNvPr id="2" name="Picture 1"/>
          <p:cNvPicPr>
            <a:picLocks noChangeAspect="1"/>
          </p:cNvPicPr>
          <p:nvPr/>
        </p:nvPicPr>
        <p:blipFill>
          <a:blip r:embed="rId3" cstate="print"/>
          <a:stretch>
            <a:fillRect/>
          </a:stretch>
        </p:blipFill>
        <p:spPr>
          <a:xfrm>
            <a:off x="2438400" y="2133600"/>
            <a:ext cx="7239000" cy="3937000"/>
          </a:xfrm>
          <a:prstGeom prst="rect">
            <a:avLst/>
          </a:prstGeom>
        </p:spPr>
      </p:pic>
    </p:spTree>
    <p:extLst>
      <p:ext uri="{BB962C8B-B14F-4D97-AF65-F5344CB8AC3E}">
        <p14:creationId xmlns:p14="http://schemas.microsoft.com/office/powerpoint/2010/main" val="144456664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2"/>
          <p:cNvSpPr>
            <a:spLocks noGrp="1" noChangeArrowheads="1"/>
          </p:cNvSpPr>
          <p:nvPr>
            <p:ph type="title"/>
          </p:nvPr>
        </p:nvSpPr>
        <p:spPr>
          <a:solidFill>
            <a:srgbClr val="1F497D"/>
          </a:solidFill>
          <a:ln w="9525">
            <a:solidFill>
              <a:srgbClr val="292929"/>
            </a:solidFill>
          </a:ln>
        </p:spPr>
        <p:txBody>
          <a:bodyPr>
            <a:normAutofit/>
          </a:bodyPr>
          <a:lstStyle/>
          <a:p>
            <a:pPr eaLnBrk="1" hangingPunct="1">
              <a:lnSpc>
                <a:spcPct val="90000"/>
              </a:lnSpc>
              <a:defRPr/>
            </a:pPr>
            <a:r>
              <a:rPr lang="en-US">
                <a:solidFill>
                  <a:schemeClr val="bg1"/>
                </a:solidFill>
              </a:rPr>
              <a:t>Speaking with Multilingual Audiences </a:t>
            </a:r>
            <a:r>
              <a:rPr lang="en-US" sz="2400">
                <a:solidFill>
                  <a:schemeClr val="bg1"/>
                </a:solidFill>
              </a:rPr>
              <a:t>(1 of 2)</a:t>
            </a:r>
          </a:p>
        </p:txBody>
      </p:sp>
      <p:sp>
        <p:nvSpPr>
          <p:cNvPr id="10" name="Date Placeholder 2"/>
          <p:cNvSpPr>
            <a:spLocks noGrp="1"/>
          </p:cNvSpPr>
          <p:nvPr>
            <p:ph type="dt" sz="half" idx="10"/>
          </p:nvPr>
        </p:nvSpPr>
        <p:spPr/>
        <p:txBody>
          <a:bodyPr/>
          <a:lstStyle/>
          <a:p>
            <a:pPr>
              <a:defRPr/>
            </a:pPr>
            <a:r>
              <a:rPr lang="en-US"/>
              <a:t>Copyright © 2017 Pearson Education, Ltd.</a:t>
            </a:r>
          </a:p>
        </p:txBody>
      </p:sp>
      <p:sp>
        <p:nvSpPr>
          <p:cNvPr id="12" name="Content Placeholder 11"/>
          <p:cNvSpPr>
            <a:spLocks noGrp="1"/>
          </p:cNvSpPr>
          <p:nvPr>
            <p:ph idx="1"/>
          </p:nvPr>
        </p:nvSpPr>
        <p:spPr>
          <a:xfrm>
            <a:off x="2331409" y="2245926"/>
            <a:ext cx="9971430" cy="3661547"/>
          </a:xfrm>
        </p:spPr>
        <p:txBody>
          <a:bodyPr/>
          <a:lstStyle/>
          <a:p>
            <a:r>
              <a:rPr lang="en-US" b="0"/>
              <a:t>Speak clearly and simply.</a:t>
            </a:r>
          </a:p>
          <a:p>
            <a:r>
              <a:rPr lang="en-US" b="0"/>
              <a:t>Look for feedback.</a:t>
            </a:r>
          </a:p>
          <a:p>
            <a:r>
              <a:rPr lang="en-US" b="0"/>
              <a:t>Rephrase as needed.</a:t>
            </a:r>
          </a:p>
          <a:p>
            <a:r>
              <a:rPr lang="en-US" b="0"/>
              <a:t>Clarify your meaning with examples.</a:t>
            </a:r>
          </a:p>
          <a:p>
            <a:r>
              <a:rPr lang="en-US" b="0"/>
              <a:t>Don’t “talk down” to other person.</a:t>
            </a:r>
          </a:p>
        </p:txBody>
      </p:sp>
      <p:sp>
        <p:nvSpPr>
          <p:cNvPr id="11" name="Slide Number Placeholder 3"/>
          <p:cNvSpPr>
            <a:spLocks noGrp="1"/>
          </p:cNvSpPr>
          <p:nvPr>
            <p:ph type="sldNum" sz="quarter" idx="4294967295"/>
          </p:nvPr>
        </p:nvSpPr>
        <p:spPr>
          <a:xfrm>
            <a:off x="0" y="6356350"/>
            <a:ext cx="4114800" cy="365125"/>
          </a:xfrm>
        </p:spPr>
        <p:txBody>
          <a:bodyPr/>
          <a:lstStyle/>
          <a:p>
            <a:pPr>
              <a:defRPr/>
            </a:pPr>
            <a:r>
              <a:rPr lang="en-US"/>
              <a:t>Chapter 3 - </a:t>
            </a:r>
            <a:fld id="{4BC980ED-1656-406A-9E8F-39231C2DDC29}" type="slidenum">
              <a:rPr lang="en-US"/>
              <a:pPr>
                <a:defRPr/>
              </a:pPr>
              <a:t>73</a:t>
            </a:fld>
            <a:endParaRPr lang="en-US"/>
          </a:p>
        </p:txBody>
      </p:sp>
      <p:sp>
        <p:nvSpPr>
          <p:cNvPr id="6" name="Rectangle 5"/>
          <p:cNvSpPr/>
          <p:nvPr/>
        </p:nvSpPr>
        <p:spPr>
          <a:xfrm>
            <a:off x="1981200" y="1981200"/>
            <a:ext cx="8229600" cy="4191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1593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2"/>
          <p:cNvSpPr>
            <a:spLocks noGrp="1" noChangeArrowheads="1"/>
          </p:cNvSpPr>
          <p:nvPr>
            <p:ph type="title"/>
          </p:nvPr>
        </p:nvSpPr>
        <p:spPr>
          <a:solidFill>
            <a:srgbClr val="1F497D"/>
          </a:solidFill>
          <a:ln w="9525">
            <a:solidFill>
              <a:srgbClr val="292929"/>
            </a:solidFill>
          </a:ln>
        </p:spPr>
        <p:txBody>
          <a:bodyPr>
            <a:normAutofit/>
          </a:bodyPr>
          <a:lstStyle/>
          <a:p>
            <a:pPr eaLnBrk="1" hangingPunct="1">
              <a:lnSpc>
                <a:spcPct val="90000"/>
              </a:lnSpc>
              <a:defRPr/>
            </a:pPr>
            <a:r>
              <a:rPr lang="en-US">
                <a:solidFill>
                  <a:schemeClr val="bg1"/>
                </a:solidFill>
              </a:rPr>
              <a:t>Speaking with Multilingual Audiences </a:t>
            </a:r>
            <a:r>
              <a:rPr lang="en-US" sz="2400">
                <a:solidFill>
                  <a:schemeClr val="bg1"/>
                </a:solidFill>
              </a:rPr>
              <a:t>(2 of 2)</a:t>
            </a:r>
          </a:p>
        </p:txBody>
      </p:sp>
      <p:sp>
        <p:nvSpPr>
          <p:cNvPr id="10" name="Date Placeholder 2"/>
          <p:cNvSpPr>
            <a:spLocks noGrp="1"/>
          </p:cNvSpPr>
          <p:nvPr>
            <p:ph type="dt" sz="half" idx="10"/>
          </p:nvPr>
        </p:nvSpPr>
        <p:spPr/>
        <p:txBody>
          <a:bodyPr/>
          <a:lstStyle/>
          <a:p>
            <a:pPr>
              <a:defRPr/>
            </a:pPr>
            <a:r>
              <a:rPr lang="en-US"/>
              <a:t>Copyright © 2017 Pearson Education, Ltd.</a:t>
            </a:r>
          </a:p>
        </p:txBody>
      </p:sp>
      <p:sp>
        <p:nvSpPr>
          <p:cNvPr id="12" name="Content Placeholder 11"/>
          <p:cNvSpPr>
            <a:spLocks noGrp="1"/>
          </p:cNvSpPr>
          <p:nvPr>
            <p:ph idx="1"/>
          </p:nvPr>
        </p:nvSpPr>
        <p:spPr>
          <a:xfrm>
            <a:off x="2238436" y="2245926"/>
            <a:ext cx="9971430" cy="3661547"/>
          </a:xfrm>
        </p:spPr>
        <p:txBody>
          <a:bodyPr/>
          <a:lstStyle/>
          <a:p>
            <a:r>
              <a:rPr lang="en-US" b="0"/>
              <a:t>Learn common greetings and </a:t>
            </a:r>
            <a:r>
              <a:rPr lang="en-US"/>
              <a:t>key </a:t>
            </a:r>
            <a:r>
              <a:rPr lang="en-US" b="0"/>
              <a:t>phrases.</a:t>
            </a:r>
          </a:p>
          <a:p>
            <a:r>
              <a:rPr lang="en-US" b="0"/>
              <a:t>Listen with care and respect.</a:t>
            </a:r>
          </a:p>
          <a:p>
            <a:r>
              <a:rPr lang="en-US" b="0"/>
              <a:t>Adapt your style to the other person.</a:t>
            </a:r>
          </a:p>
          <a:p>
            <a:r>
              <a:rPr lang="en-US" b="0"/>
              <a:t>Check for comprehension often.</a:t>
            </a:r>
          </a:p>
          <a:p>
            <a:r>
              <a:rPr lang="en-US" b="0"/>
              <a:t>Clarify what will happen next.</a:t>
            </a:r>
          </a:p>
        </p:txBody>
      </p:sp>
      <p:sp>
        <p:nvSpPr>
          <p:cNvPr id="11" name="Slide Number Placeholder 3"/>
          <p:cNvSpPr>
            <a:spLocks noGrp="1"/>
          </p:cNvSpPr>
          <p:nvPr>
            <p:ph type="sldNum" sz="quarter" idx="4294967295"/>
          </p:nvPr>
        </p:nvSpPr>
        <p:spPr>
          <a:xfrm>
            <a:off x="0" y="6356350"/>
            <a:ext cx="4114800" cy="365125"/>
          </a:xfrm>
        </p:spPr>
        <p:txBody>
          <a:bodyPr/>
          <a:lstStyle/>
          <a:p>
            <a:pPr>
              <a:defRPr/>
            </a:pPr>
            <a:r>
              <a:rPr lang="en-US"/>
              <a:t>Chapter 3- </a:t>
            </a:r>
            <a:fld id="{4BC980ED-1656-406A-9E8F-39231C2DDC29}" type="slidenum">
              <a:rPr lang="en-US"/>
              <a:pPr>
                <a:defRPr/>
              </a:pPr>
              <a:t>74</a:t>
            </a:fld>
            <a:endParaRPr lang="en-US"/>
          </a:p>
        </p:txBody>
      </p:sp>
      <p:sp>
        <p:nvSpPr>
          <p:cNvPr id="6" name="Rectangle 5"/>
          <p:cNvSpPr/>
          <p:nvPr/>
        </p:nvSpPr>
        <p:spPr>
          <a:xfrm>
            <a:off x="1981200" y="1981200"/>
            <a:ext cx="8229600" cy="4191000"/>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26858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3466"/>
          </a:xfrm>
          <a:prstGeom prst="rect">
            <a:avLst/>
          </a:prstGeom>
        </p:spPr>
      </p:pic>
      <p:sp>
        <p:nvSpPr>
          <p:cNvPr id="4" name="Rectangle 3"/>
          <p:cNvSpPr/>
          <p:nvPr/>
        </p:nvSpPr>
        <p:spPr>
          <a:xfrm>
            <a:off x="1381991" y="1831169"/>
            <a:ext cx="9144000" cy="923330"/>
          </a:xfrm>
          <a:prstGeom prst="rect">
            <a:avLst/>
          </a:prstGeom>
        </p:spPr>
        <p:txBody>
          <a:bodyPr wrap="square">
            <a:spAutoFit/>
          </a:bodyPr>
          <a:lstStyle/>
          <a:p>
            <a:r>
              <a:rPr lang="en-US" b="1">
                <a:latin typeface="Arial" charset="0"/>
                <a:ea typeface="Arial" charset="0"/>
                <a:cs typeface="Arial" charset="0"/>
              </a:rPr>
              <a:t>Any Question?</a:t>
            </a:r>
          </a:p>
          <a:p>
            <a:endParaRPr lang="en-US" b="1">
              <a:latin typeface="Arial" charset="0"/>
              <a:ea typeface="Arial" charset="0"/>
              <a:cs typeface="Arial" charset="0"/>
            </a:endParaRPr>
          </a:p>
          <a:p>
            <a:endParaRPr lang="en-US"/>
          </a:p>
        </p:txBody>
      </p:sp>
    </p:spTree>
    <p:extLst>
      <p:ext uri="{BB962C8B-B14F-4D97-AF65-F5344CB8AC3E}">
        <p14:creationId xmlns:p14="http://schemas.microsoft.com/office/powerpoint/2010/main" val="1302662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a:ln>
            <a:solidFill>
              <a:srgbClr val="292929"/>
            </a:solidFill>
          </a:ln>
        </p:spPr>
        <p:txBody>
          <a:bodyPr/>
          <a:lstStyle/>
          <a:p>
            <a:pPr>
              <a:lnSpc>
                <a:spcPct val="90000"/>
              </a:lnSpc>
            </a:pPr>
            <a:r>
              <a:rPr lang="en-US"/>
              <a:t>Challenges of Intercultural Communication</a:t>
            </a:r>
          </a:p>
        </p:txBody>
      </p:sp>
      <p:sp>
        <p:nvSpPr>
          <p:cNvPr id="3" name="Date Placeholder 2"/>
          <p:cNvSpPr>
            <a:spLocks noGrp="1"/>
          </p:cNvSpPr>
          <p:nvPr>
            <p:ph type="dt" sz="half" idx="10"/>
          </p:nvPr>
        </p:nvSpPr>
        <p:spPr/>
        <p:txBody>
          <a:bodyPr/>
          <a:lstStyle/>
          <a:p>
            <a:pPr>
              <a:defRPr/>
            </a:pPr>
            <a:r>
              <a:rPr lang="en-US"/>
              <a:t>Copyright © 2017 Pearson Education, Ltd.</a:t>
            </a:r>
          </a:p>
        </p:txBody>
      </p:sp>
      <p:sp>
        <p:nvSpPr>
          <p:cNvPr id="6" name="Content Placeholder 5"/>
          <p:cNvSpPr>
            <a:spLocks noGrp="1"/>
          </p:cNvSpPr>
          <p:nvPr>
            <p:ph idx="1"/>
          </p:nvPr>
        </p:nvSpPr>
        <p:spPr/>
        <p:txBody>
          <a:bodyPr/>
          <a:lstStyle/>
          <a:p>
            <a:endParaRPr lang="en-US"/>
          </a:p>
        </p:txBody>
      </p:sp>
      <p:sp>
        <p:nvSpPr>
          <p:cNvPr id="4" name="Slide Number Placeholder 3"/>
          <p:cNvSpPr>
            <a:spLocks noGrp="1"/>
          </p:cNvSpPr>
          <p:nvPr>
            <p:ph type="sldNum" sz="quarter" idx="4294967295"/>
          </p:nvPr>
        </p:nvSpPr>
        <p:spPr>
          <a:xfrm>
            <a:off x="9448800" y="6356350"/>
            <a:ext cx="2743200" cy="365125"/>
          </a:xfrm>
        </p:spPr>
        <p:txBody>
          <a:bodyPr/>
          <a:lstStyle/>
          <a:p>
            <a:pPr>
              <a:defRPr/>
            </a:pPr>
            <a:r>
              <a:rPr lang="en-US"/>
              <a:t>Chapter 3 - </a:t>
            </a:r>
            <a:fld id="{CD57E1C3-DFC8-45F6-A07B-1135F8A855B9}" type="slidenum">
              <a:rPr lang="en-US" smtClean="0"/>
              <a:pPr>
                <a:defRPr/>
              </a:pPr>
              <a:t>8</a:t>
            </a:fld>
            <a:endParaRPr lang="en-US"/>
          </a:p>
        </p:txBody>
      </p:sp>
      <p:graphicFrame>
        <p:nvGraphicFramePr>
          <p:cNvPr id="5" name="Diagram 4"/>
          <p:cNvGraphicFramePr/>
          <p:nvPr/>
        </p:nvGraphicFramePr>
        <p:xfrm>
          <a:off x="2250099" y="2208389"/>
          <a:ext cx="7691802" cy="37366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65966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Language barrier</a:t>
            </a:r>
          </a:p>
        </p:txBody>
      </p:sp>
      <p:sp>
        <p:nvSpPr>
          <p:cNvPr id="3" name="Date Placeholder 2"/>
          <p:cNvSpPr>
            <a:spLocks noGrp="1"/>
          </p:cNvSpPr>
          <p:nvPr>
            <p:ph type="dt" sz="half" idx="10"/>
          </p:nvPr>
        </p:nvSpPr>
        <p:spPr/>
        <p:txBody>
          <a:bodyPr/>
          <a:lstStyle/>
          <a:p>
            <a:pPr>
              <a:defRPr/>
            </a:pPr>
            <a:r>
              <a:rPr lang="en-US"/>
              <a:t>Copyright © 2017 Pearson Education, Ltd.</a:t>
            </a:r>
          </a:p>
        </p:txBody>
      </p:sp>
      <p:sp>
        <p:nvSpPr>
          <p:cNvPr id="5" name="Content Placeholder 4"/>
          <p:cNvSpPr>
            <a:spLocks noGrp="1"/>
          </p:cNvSpPr>
          <p:nvPr>
            <p:ph idx="1"/>
          </p:nvPr>
        </p:nvSpPr>
        <p:spPr/>
        <p:txBody>
          <a:bodyPr/>
          <a:lstStyle/>
          <a:p>
            <a:endParaRPr lang="en-US"/>
          </a:p>
        </p:txBody>
      </p:sp>
      <p:sp>
        <p:nvSpPr>
          <p:cNvPr id="4" name="Slide Number Placeholder 3"/>
          <p:cNvSpPr>
            <a:spLocks noGrp="1"/>
          </p:cNvSpPr>
          <p:nvPr>
            <p:ph type="sldNum" sz="quarter" idx="4294967295"/>
          </p:nvPr>
        </p:nvSpPr>
        <p:spPr>
          <a:xfrm>
            <a:off x="9448800" y="6356350"/>
            <a:ext cx="2743200" cy="365125"/>
          </a:xfrm>
        </p:spPr>
        <p:txBody>
          <a:bodyPr/>
          <a:lstStyle/>
          <a:p>
            <a:pPr>
              <a:defRPr/>
            </a:pPr>
            <a:r>
              <a:rPr lang="en-US"/>
              <a:t>Chapter 3 - </a:t>
            </a:r>
            <a:fld id="{CB5A7B57-FDA6-471D-8D9D-314090741BB6}" type="slidenum">
              <a:rPr lang="en-US" smtClean="0"/>
              <a:pPr>
                <a:defRPr/>
              </a:pPr>
              <a:t>9</a:t>
            </a:fld>
            <a:endParaRPr lang="en-US"/>
          </a:p>
        </p:txBody>
      </p:sp>
      <p:pic>
        <p:nvPicPr>
          <p:cNvPr id="2050" name="Picture 2" descr="نتيجة بحث الصور عن ‪language barri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286001"/>
            <a:ext cx="8229600" cy="3886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57414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75</Slides>
  <Notes>38</Notes>
  <HiddenSlides>0</HiddenSlides>
  <ScaleCrop>false</ScaleCrop>
  <HeadingPairs>
    <vt:vector size="4" baseType="variant">
      <vt:variant>
        <vt:lpstr>Theme</vt:lpstr>
      </vt:variant>
      <vt:variant>
        <vt:i4>1</vt:i4>
      </vt:variant>
      <vt:variant>
        <vt:lpstr>Slide Titles</vt:lpstr>
      </vt:variant>
      <vt:variant>
        <vt:i4>75</vt:i4>
      </vt:variant>
    </vt:vector>
  </HeadingPairs>
  <TitlesOfParts>
    <vt:vector size="76" baseType="lpstr">
      <vt:lpstr>Office Theme</vt:lpstr>
      <vt:lpstr>Excellence in Business Communication - Chapter 3 ENL 320</vt:lpstr>
      <vt:lpstr>Excellence in Business Communication</vt:lpstr>
      <vt:lpstr>Learning Objectives (1 of 2)</vt:lpstr>
      <vt:lpstr>Learning Objectives (2 of 2)</vt:lpstr>
      <vt:lpstr>Communicating in a Diverse World</vt:lpstr>
      <vt:lpstr>PowerPoint Presentation</vt:lpstr>
      <vt:lpstr>Advantages of a Diverse Workforce</vt:lpstr>
      <vt:lpstr>Challenges of Intercultural Communication</vt:lpstr>
      <vt:lpstr>Language barrier</vt:lpstr>
      <vt:lpstr>Words and non-verbal cues </vt:lpstr>
      <vt:lpstr>Misunderstanding words</vt:lpstr>
      <vt:lpstr>Developing Cultural Competency</vt:lpstr>
      <vt:lpstr>Culture</vt:lpstr>
      <vt:lpstr>PowerPoint Presentation</vt:lpstr>
      <vt:lpstr>Discuss Kuwaiti culture</vt:lpstr>
      <vt:lpstr>Challenges of a Diverse Workforce</vt:lpstr>
      <vt:lpstr>Recognizing Variations in a Diverse World</vt:lpstr>
      <vt:lpstr>Key Aspects of Cultural Diversity</vt:lpstr>
      <vt:lpstr>Cultural Context</vt:lpstr>
      <vt:lpstr>Legal and Ethical Differences</vt:lpstr>
      <vt:lpstr>Social Customs</vt:lpstr>
      <vt:lpstr>High or low context </vt:lpstr>
      <vt:lpstr>Attitude toward authority </vt:lpstr>
      <vt:lpstr>PowerPoint Presentation</vt:lpstr>
      <vt:lpstr>Attitude toward time </vt:lpstr>
      <vt:lpstr>Attitude toward status and wealth </vt:lpstr>
      <vt:lpstr>Individualism vs. collectivism </vt:lpstr>
      <vt:lpstr>Nonverbal Communication</vt:lpstr>
      <vt:lpstr>Age Differences</vt:lpstr>
      <vt:lpstr>Ageism </vt:lpstr>
      <vt:lpstr>Gender Differences</vt:lpstr>
      <vt:lpstr>Sexism </vt:lpstr>
      <vt:lpstr>The Financial Times Stock Exchange 100 Index</vt:lpstr>
      <vt:lpstr>Religious Differences</vt:lpstr>
      <vt:lpstr>Ability Differences</vt:lpstr>
      <vt:lpstr>PowerPoint Presentation</vt:lpstr>
      <vt:lpstr>Adapting to Other Business Cultures</vt:lpstr>
      <vt:lpstr>Behaviors to avoid: Ethnocentrism &amp; Stereotyping</vt:lpstr>
      <vt:lpstr>Stereotyping </vt:lpstr>
      <vt:lpstr>Ethnocentrism</vt:lpstr>
      <vt:lpstr>PowerPoint Presentation</vt:lpstr>
      <vt:lpstr>Stereotypes</vt:lpstr>
      <vt:lpstr>Xenophobia </vt:lpstr>
      <vt:lpstr>Xenophobia </vt:lpstr>
      <vt:lpstr>PowerPoint Presentation</vt:lpstr>
      <vt:lpstr>Xenophobic attacks in South Africa </vt:lpstr>
      <vt:lpstr>Guidelines for Adapting to Any Business Culture</vt:lpstr>
      <vt:lpstr>Be Aware of Your Own Biases </vt:lpstr>
      <vt:lpstr>Use Caution Applying the “Golden Rule” </vt:lpstr>
      <vt:lpstr>Practice Patience and Maintain a Sense of Humor </vt:lpstr>
      <vt:lpstr>Guidelines for Adapting to U.S. Business Culture</vt:lpstr>
      <vt:lpstr>Improving Intercultural Communication Skills</vt:lpstr>
      <vt:lpstr>Components of Successful Intercultural Communication</vt:lpstr>
      <vt:lpstr>Writing for Multilingual Audiences (1 of 3)</vt:lpstr>
      <vt:lpstr>Use Plain Language </vt:lpstr>
      <vt:lpstr>Avoid words with multiple meanings</vt:lpstr>
      <vt:lpstr>Use precise words</vt:lpstr>
      <vt:lpstr>Cite numbers carefully  </vt:lpstr>
      <vt:lpstr>Avoid Slang</vt:lpstr>
      <vt:lpstr>Examples of slang </vt:lpstr>
      <vt:lpstr>Slang </vt:lpstr>
      <vt:lpstr>Avoid jargon</vt:lpstr>
      <vt:lpstr>PowerPoint Presentation</vt:lpstr>
      <vt:lpstr>Jargon</vt:lpstr>
      <vt:lpstr>Avoid Abbreviations </vt:lpstr>
      <vt:lpstr>Avoid Idioms </vt:lpstr>
      <vt:lpstr>PowerPoint Presentation</vt:lpstr>
      <vt:lpstr>PowerPoint Presentation</vt:lpstr>
      <vt:lpstr>PowerPoint Presentation</vt:lpstr>
      <vt:lpstr>Sports idioms </vt:lpstr>
      <vt:lpstr>Writing for Multilingual Audiences (2 of 3)</vt:lpstr>
      <vt:lpstr>Writing for Multilingual Audiences (3 of 3)</vt:lpstr>
      <vt:lpstr>Speaking with Multilingual Audiences (1 of 2)</vt:lpstr>
      <vt:lpstr>Speaking with Multilingual Audiences (2 of 2)</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HRM LAB</dc:title>
  <dc:creator>Dusana Schmidt</dc:creator>
  <cp:revision>7</cp:revision>
  <cp:lastPrinted>2020-02-10T10:24:20Z</cp:lastPrinted>
  <dcterms:created xsi:type="dcterms:W3CDTF">2020-02-10T07:51:23Z</dcterms:created>
  <dcterms:modified xsi:type="dcterms:W3CDTF">2021-04-08T12:51:03Z</dcterms:modified>
</cp:coreProperties>
</file>